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48"/>
  </p:notesMasterIdLst>
  <p:sldIdLst>
    <p:sldId id="256" r:id="rId3"/>
    <p:sldId id="298" r:id="rId4"/>
    <p:sldId id="297" r:id="rId5"/>
    <p:sldId id="257" r:id="rId6"/>
    <p:sldId id="299" r:id="rId7"/>
    <p:sldId id="300" r:id="rId8"/>
    <p:sldId id="301" r:id="rId9"/>
    <p:sldId id="302" r:id="rId10"/>
    <p:sldId id="304"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Lst>
  <p:sldSz cx="9144000" cy="5143500" type="screen16x9"/>
  <p:notesSz cx="6858000" cy="9144000"/>
  <p:embeddedFontLst>
    <p:embeddedFont>
      <p:font typeface="Abril Fatface" panose="02000503000000020003" pitchFamily="2" charset="0"/>
      <p:regular r:id="rId49"/>
    </p:embeddedFont>
    <p:embeddedFont>
      <p:font typeface="ADLaM Display" panose="02010000000000000000" pitchFamily="2" charset="0"/>
      <p:regular r:id="rId50"/>
    </p:embeddedFont>
    <p:embeddedFont>
      <p:font typeface="Amatic SC" panose="00000500000000000000" pitchFamily="2" charset="-79"/>
      <p:regular r:id="rId51"/>
      <p:bold r:id="rId52"/>
    </p:embeddedFont>
    <p:embeddedFont>
      <p:font typeface="Cabin" panose="020B0604020202020204" charset="0"/>
      <p:regular r:id="rId53"/>
      <p:bold r:id="rId54"/>
      <p:italic r:id="rId55"/>
      <p:boldItalic r:id="rId56"/>
    </p:embeddedFont>
    <p:embeddedFont>
      <p:font typeface="Calibri" panose="020F0502020204030204" pitchFamily="34" charset="0"/>
      <p:regular r:id="rId57"/>
      <p:bold r:id="rId58"/>
      <p:italic r:id="rId59"/>
      <p:boldItalic r:id="rId60"/>
    </p:embeddedFont>
    <p:embeddedFont>
      <p:font typeface="Open Sans" panose="020B0606030504020204" pitchFamily="34" charset="0"/>
      <p:regular r:id="rId61"/>
      <p:bold r:id="rId62"/>
      <p:italic r:id="rId63"/>
      <p:boldItalic r:id="rId64"/>
    </p:embeddedFont>
    <p:embeddedFont>
      <p:font typeface="Proxima Nova" panose="020B0604020202020204" charset="0"/>
      <p:regular r:id="rId65"/>
      <p:bold r:id="rId66"/>
      <p:italic r:id="rId67"/>
      <p:boldItalic r:id="rId68"/>
    </p:embeddedFont>
    <p:embeddedFont>
      <p:font typeface="Proxima Nova Semibold" panose="020B0604020202020204" charset="0"/>
      <p:regular r:id="rId69"/>
      <p:bold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B65DC82-F953-4277-9C5A-D43609E93811}">
  <a:tblStyle styleId="{8B65DC82-F953-4277-9C5A-D43609E9381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CA3B94BB-5084-4C19-9D8C-177C58C90075}"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4660"/>
  </p:normalViewPr>
  <p:slideViewPr>
    <p:cSldViewPr snapToGrid="0">
      <p:cViewPr varScale="1">
        <p:scale>
          <a:sx n="109" d="100"/>
          <a:sy n="109" d="100"/>
        </p:scale>
        <p:origin x="706"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5.fntdata"/><Relationship Id="rId58" Type="http://schemas.openxmlformats.org/officeDocument/2006/relationships/font" Target="fonts/font10.fntdata"/><Relationship Id="rId66" Type="http://schemas.openxmlformats.org/officeDocument/2006/relationships/font" Target="fonts/font18.fntdata"/><Relationship Id="rId74" Type="http://schemas.openxmlformats.org/officeDocument/2006/relationships/font" Target="fonts/font26.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font" Target="fonts/font2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 name="Google Shape;42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2508a20d1b5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2508a20d1b5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2516fdfa6c8_2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2516fdfa6c8_2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2508a20d1b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2508a20d1b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2516fdfa6c8_3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2516fdfa6c8_3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
        <p:cNvGrpSpPr/>
        <p:nvPr/>
      </p:nvGrpSpPr>
      <p:grpSpPr>
        <a:xfrm>
          <a:off x="0" y="0"/>
          <a:ext cx="0" cy="0"/>
          <a:chOff x="0" y="0"/>
          <a:chExt cx="0" cy="0"/>
        </a:xfrm>
      </p:grpSpPr>
      <p:sp>
        <p:nvSpPr>
          <p:cNvPr id="667" name="Google Shape;667;g2516fdfa6c8_3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 name="Google Shape;668;g2516fdfa6c8_3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
        <p:cNvGrpSpPr/>
        <p:nvPr/>
      </p:nvGrpSpPr>
      <p:grpSpPr>
        <a:xfrm>
          <a:off x="0" y="0"/>
          <a:ext cx="0" cy="0"/>
          <a:chOff x="0" y="0"/>
          <a:chExt cx="0" cy="0"/>
        </a:xfrm>
      </p:grpSpPr>
      <p:sp>
        <p:nvSpPr>
          <p:cNvPr id="684" name="Google Shape;684;g2516fdfa6c8_3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 name="Google Shape;685;g2516fdfa6c8_3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2516fdfa6c8_0_175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2516fdfa6c8_0_17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
        <p:cNvGrpSpPr/>
        <p:nvPr/>
      </p:nvGrpSpPr>
      <p:grpSpPr>
        <a:xfrm>
          <a:off x="0" y="0"/>
          <a:ext cx="0" cy="0"/>
          <a:chOff x="0" y="0"/>
          <a:chExt cx="0" cy="0"/>
        </a:xfrm>
      </p:grpSpPr>
      <p:sp>
        <p:nvSpPr>
          <p:cNvPr id="710" name="Google Shape;710;g2516fdfa6c8_0_17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 name="Google Shape;711;g2516fdfa6c8_0_17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2516fdfa6c8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2516fdfa6c8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772" name="Google Shape;772;g2516fdfa6c8_0_17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 name="Google Shape;773;g2516fdfa6c8_0_17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04406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2516fdfa6c8_0_17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2516fdfa6c8_0_17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2516fdfa6c8_0_17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2516fdfa6c8_0_17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g2516fdfa6c8_0_17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 name="Google Shape;832;g2516fdfa6c8_0_17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
        <p:cNvGrpSpPr/>
        <p:nvPr/>
      </p:nvGrpSpPr>
      <p:grpSpPr>
        <a:xfrm>
          <a:off x="0" y="0"/>
          <a:ext cx="0" cy="0"/>
          <a:chOff x="0" y="0"/>
          <a:chExt cx="0" cy="0"/>
        </a:xfrm>
      </p:grpSpPr>
      <p:sp>
        <p:nvSpPr>
          <p:cNvPr id="876" name="Google Shape;876;g2516fdfa6c8_0_17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 name="Google Shape;877;g2516fdfa6c8_0_17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2516fdfa6c8_0_17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2516fdfa6c8_0_17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2516fdfa6c8_0_17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2516fdfa6c8_0_17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2516fdfa6c8_3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2516fdfa6c8_3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
        <p:cNvGrpSpPr/>
        <p:nvPr/>
      </p:nvGrpSpPr>
      <p:grpSpPr>
        <a:xfrm>
          <a:off x="0" y="0"/>
          <a:ext cx="0" cy="0"/>
          <a:chOff x="0" y="0"/>
          <a:chExt cx="0" cy="0"/>
        </a:xfrm>
      </p:grpSpPr>
      <p:sp>
        <p:nvSpPr>
          <p:cNvPr id="1321" name="Google Shape;1321;g2516fdfa6c8_3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 name="Google Shape;1322;g2516fdfa6c8_3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
        <p:cNvGrpSpPr/>
        <p:nvPr/>
      </p:nvGrpSpPr>
      <p:grpSpPr>
        <a:xfrm>
          <a:off x="0" y="0"/>
          <a:ext cx="0" cy="0"/>
          <a:chOff x="0" y="0"/>
          <a:chExt cx="0" cy="0"/>
        </a:xfrm>
      </p:grpSpPr>
      <p:sp>
        <p:nvSpPr>
          <p:cNvPr id="1337" name="Google Shape;1337;g2516fdfa6c8_0_87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 name="Google Shape;1338;g2516fdfa6c8_0_87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2"/>
        <p:cNvGrpSpPr/>
        <p:nvPr/>
      </p:nvGrpSpPr>
      <p:grpSpPr>
        <a:xfrm>
          <a:off x="0" y="0"/>
          <a:ext cx="0" cy="0"/>
          <a:chOff x="0" y="0"/>
          <a:chExt cx="0" cy="0"/>
        </a:xfrm>
      </p:grpSpPr>
      <p:sp>
        <p:nvSpPr>
          <p:cNvPr id="1343" name="Google Shape;1343;g2516fdfa6c8_0_8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4" name="Google Shape;1344;g2516fdfa6c8_0_8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7798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
        <p:cNvGrpSpPr/>
        <p:nvPr/>
      </p:nvGrpSpPr>
      <p:grpSpPr>
        <a:xfrm>
          <a:off x="0" y="0"/>
          <a:ext cx="0" cy="0"/>
          <a:chOff x="0" y="0"/>
          <a:chExt cx="0" cy="0"/>
        </a:xfrm>
      </p:grpSpPr>
      <p:sp>
        <p:nvSpPr>
          <p:cNvPr id="1349" name="Google Shape;1349;g2516fdfa6c8_0_8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 name="Google Shape;1350;g2516fdfa6c8_0_8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2516fdfa6c8_0_87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2516fdfa6c8_0_8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
        <p:cNvGrpSpPr/>
        <p:nvPr/>
      </p:nvGrpSpPr>
      <p:grpSpPr>
        <a:xfrm>
          <a:off x="0" y="0"/>
          <a:ext cx="0" cy="0"/>
          <a:chOff x="0" y="0"/>
          <a:chExt cx="0" cy="0"/>
        </a:xfrm>
      </p:grpSpPr>
      <p:sp>
        <p:nvSpPr>
          <p:cNvPr id="1391" name="Google Shape;1391;g2516fdfa6c8_0_87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 name="Google Shape;1392;g2516fdfa6c8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
        <p:cNvGrpSpPr/>
        <p:nvPr/>
      </p:nvGrpSpPr>
      <p:grpSpPr>
        <a:xfrm>
          <a:off x="0" y="0"/>
          <a:ext cx="0" cy="0"/>
          <a:chOff x="0" y="0"/>
          <a:chExt cx="0" cy="0"/>
        </a:xfrm>
      </p:grpSpPr>
      <p:sp>
        <p:nvSpPr>
          <p:cNvPr id="1730" name="Google Shape;1730;g2516fdfa6c8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1" name="Google Shape;1731;g2516fdfa6c8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0"/>
        <p:cNvGrpSpPr/>
        <p:nvPr/>
      </p:nvGrpSpPr>
      <p:grpSpPr>
        <a:xfrm>
          <a:off x="0" y="0"/>
          <a:ext cx="0" cy="0"/>
          <a:chOff x="0" y="0"/>
          <a:chExt cx="0" cy="0"/>
        </a:xfrm>
      </p:grpSpPr>
      <p:sp>
        <p:nvSpPr>
          <p:cNvPr id="3931" name="Google Shape;3931;g2516fdfa6c8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2" name="Google Shape;3932;g2516fdfa6c8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9"/>
        <p:cNvGrpSpPr/>
        <p:nvPr/>
      </p:nvGrpSpPr>
      <p:grpSpPr>
        <a:xfrm>
          <a:off x="0" y="0"/>
          <a:ext cx="0" cy="0"/>
          <a:chOff x="0" y="0"/>
          <a:chExt cx="0" cy="0"/>
        </a:xfrm>
      </p:grpSpPr>
      <p:sp>
        <p:nvSpPr>
          <p:cNvPr id="4350" name="Google Shape;4350;g2516fdfa6c8_0_117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1" name="Google Shape;4351;g2516fdfa6c8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9"/>
        <p:cNvGrpSpPr/>
        <p:nvPr/>
      </p:nvGrpSpPr>
      <p:grpSpPr>
        <a:xfrm>
          <a:off x="0" y="0"/>
          <a:ext cx="0" cy="0"/>
          <a:chOff x="0" y="0"/>
          <a:chExt cx="0" cy="0"/>
        </a:xfrm>
      </p:grpSpPr>
      <p:sp>
        <p:nvSpPr>
          <p:cNvPr id="4520" name="Google Shape;4520;g2516fdfa6c8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1" name="Google Shape;4521;g2516fdfa6c8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4"/>
        <p:cNvGrpSpPr/>
        <p:nvPr/>
      </p:nvGrpSpPr>
      <p:grpSpPr>
        <a:xfrm>
          <a:off x="0" y="0"/>
          <a:ext cx="0" cy="0"/>
          <a:chOff x="0" y="0"/>
          <a:chExt cx="0" cy="0"/>
        </a:xfrm>
      </p:grpSpPr>
      <p:sp>
        <p:nvSpPr>
          <p:cNvPr id="4925" name="Google Shape;4925;g2516fdfa6c8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26" name="Google Shape;4926;g2516fdfa6c8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4"/>
        <p:cNvGrpSpPr/>
        <p:nvPr/>
      </p:nvGrpSpPr>
      <p:grpSpPr>
        <a:xfrm>
          <a:off x="0" y="0"/>
          <a:ext cx="0" cy="0"/>
          <a:chOff x="0" y="0"/>
          <a:chExt cx="0" cy="0"/>
        </a:xfrm>
      </p:grpSpPr>
      <p:sp>
        <p:nvSpPr>
          <p:cNvPr id="5305" name="Google Shape;5305;g2516fdfa6c8_0_126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6" name="Google Shape;5306;g2516fdfa6c8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0"/>
        <p:cNvGrpSpPr/>
        <p:nvPr/>
      </p:nvGrpSpPr>
      <p:grpSpPr>
        <a:xfrm>
          <a:off x="0" y="0"/>
          <a:ext cx="0" cy="0"/>
          <a:chOff x="0" y="0"/>
          <a:chExt cx="0" cy="0"/>
        </a:xfrm>
      </p:grpSpPr>
      <p:sp>
        <p:nvSpPr>
          <p:cNvPr id="5731" name="Google Shape;5731;g2516fdfa6c8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2" name="Google Shape;5732;g2516fdfa6c8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1"/>
        <p:cNvGrpSpPr/>
        <p:nvPr/>
      </p:nvGrpSpPr>
      <p:grpSpPr>
        <a:xfrm>
          <a:off x="0" y="0"/>
          <a:ext cx="0" cy="0"/>
          <a:chOff x="0" y="0"/>
          <a:chExt cx="0" cy="0"/>
        </a:xfrm>
      </p:grpSpPr>
      <p:sp>
        <p:nvSpPr>
          <p:cNvPr id="6092" name="Google Shape;6092;g2516fdfa6c8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3" name="Google Shape;6093;g2516fdfa6c8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1"/>
        <p:cNvGrpSpPr/>
        <p:nvPr/>
      </p:nvGrpSpPr>
      <p:grpSpPr>
        <a:xfrm>
          <a:off x="0" y="0"/>
          <a:ext cx="0" cy="0"/>
          <a:chOff x="0" y="0"/>
          <a:chExt cx="0" cy="0"/>
        </a:xfrm>
      </p:grpSpPr>
      <p:sp>
        <p:nvSpPr>
          <p:cNvPr id="6602" name="Google Shape;6602;g2516fdfa6c8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3" name="Google Shape;6603;g2516fdfa6c8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1"/>
        <p:cNvGrpSpPr/>
        <p:nvPr/>
      </p:nvGrpSpPr>
      <p:grpSpPr>
        <a:xfrm>
          <a:off x="0" y="0"/>
          <a:ext cx="0" cy="0"/>
          <a:chOff x="0" y="0"/>
          <a:chExt cx="0" cy="0"/>
        </a:xfrm>
      </p:grpSpPr>
      <p:sp>
        <p:nvSpPr>
          <p:cNvPr id="7222" name="Google Shape;7222;g2516fdfa6c8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3" name="Google Shape;7223;g2516fdfa6c8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5"/>
        <p:cNvGrpSpPr/>
        <p:nvPr/>
      </p:nvGrpSpPr>
      <p:grpSpPr>
        <a:xfrm>
          <a:off x="0" y="0"/>
          <a:ext cx="0" cy="0"/>
          <a:chOff x="0" y="0"/>
          <a:chExt cx="0" cy="0"/>
        </a:xfrm>
      </p:grpSpPr>
      <p:sp>
        <p:nvSpPr>
          <p:cNvPr id="7816" name="Google Shape;7816;g2516fdfa6c8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7" name="Google Shape;7817;g2516fdfa6c8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6"/>
        <p:cNvGrpSpPr/>
        <p:nvPr/>
      </p:nvGrpSpPr>
      <p:grpSpPr>
        <a:xfrm>
          <a:off x="0" y="0"/>
          <a:ext cx="0" cy="0"/>
          <a:chOff x="0" y="0"/>
          <a:chExt cx="0" cy="0"/>
        </a:xfrm>
      </p:grpSpPr>
      <p:sp>
        <p:nvSpPr>
          <p:cNvPr id="8137" name="Google Shape;8137;g2516fdfa6c8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8" name="Google Shape;8138;g2516fdfa6c8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4"/>
        <p:cNvGrpSpPr/>
        <p:nvPr/>
      </p:nvGrpSpPr>
      <p:grpSpPr>
        <a:xfrm>
          <a:off x="0" y="0"/>
          <a:ext cx="0" cy="0"/>
          <a:chOff x="0" y="0"/>
          <a:chExt cx="0" cy="0"/>
        </a:xfrm>
      </p:grpSpPr>
      <p:sp>
        <p:nvSpPr>
          <p:cNvPr id="8445" name="Google Shape;8445;g2516fdfa6c8_0_174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6" name="Google Shape;8446;g2516fdfa6c8_0_17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15485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37090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08026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45523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2508a20d1b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2508a20d1b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49154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44350" y="814928"/>
            <a:ext cx="5655300" cy="24405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200" b="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175000" y="3453472"/>
            <a:ext cx="4794000" cy="417900"/>
          </a:xfrm>
          <a:prstGeom prst="rect">
            <a:avLst/>
          </a:prstGeom>
          <a:solidFill>
            <a:schemeClr val="lt1"/>
          </a:solidFill>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latin typeface="Cabin"/>
                <a:ea typeface="Cabin"/>
                <a:cs typeface="Cabin"/>
                <a:sym typeface="Cabi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cxnSp>
        <p:nvCxnSpPr>
          <p:cNvPr id="11" name="Google Shape;11;p2"/>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12" name="Google Shape;12;p2"/>
          <p:cNvGrpSpPr/>
          <p:nvPr/>
        </p:nvGrpSpPr>
        <p:grpSpPr>
          <a:xfrm>
            <a:off x="7811868" y="398887"/>
            <a:ext cx="869350" cy="390600"/>
            <a:chOff x="7683325" y="415650"/>
            <a:chExt cx="869350" cy="390600"/>
          </a:xfrm>
        </p:grpSpPr>
        <p:sp>
          <p:nvSpPr>
            <p:cNvPr id="13" name="Google Shape;13;p2"/>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327023" y="4088681"/>
            <a:ext cx="869350" cy="390600"/>
            <a:chOff x="1686050" y="4209175"/>
            <a:chExt cx="869350" cy="390600"/>
          </a:xfrm>
        </p:grpSpPr>
        <p:sp>
          <p:nvSpPr>
            <p:cNvPr id="20" name="Google Shape;20;p2"/>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3"/>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BLANK_11">
    <p:bg>
      <p:bgPr>
        <a:solidFill>
          <a:schemeClr val="dk2"/>
        </a:solidFill>
        <a:effectLst/>
      </p:bgPr>
    </p:bg>
    <p:spTree>
      <p:nvGrpSpPr>
        <p:cNvPr id="1" name="Shape 204"/>
        <p:cNvGrpSpPr/>
        <p:nvPr/>
      </p:nvGrpSpPr>
      <p:grpSpPr>
        <a:xfrm>
          <a:off x="0" y="0"/>
          <a:ext cx="0" cy="0"/>
          <a:chOff x="0" y="0"/>
          <a:chExt cx="0" cy="0"/>
        </a:xfrm>
      </p:grpSpPr>
      <p:sp>
        <p:nvSpPr>
          <p:cNvPr id="205" name="Google Shape;205;p14"/>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6" name="Google Shape;206;p14"/>
          <p:cNvSpPr txBox="1">
            <a:spLocks noGrp="1"/>
          </p:cNvSpPr>
          <p:nvPr>
            <p:ph type="body" idx="1"/>
          </p:nvPr>
        </p:nvSpPr>
        <p:spPr>
          <a:xfrm>
            <a:off x="720000" y="1837850"/>
            <a:ext cx="3744000" cy="2141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6"/>
              </a:buClr>
              <a:buSzPts val="1200"/>
              <a:buChar char="●"/>
              <a:defRPr/>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sp>
        <p:nvSpPr>
          <p:cNvPr id="207" name="Google Shape;207;p14"/>
          <p:cNvSpPr txBox="1">
            <a:spLocks noGrp="1"/>
          </p:cNvSpPr>
          <p:nvPr>
            <p:ph type="body" idx="2"/>
          </p:nvPr>
        </p:nvSpPr>
        <p:spPr>
          <a:xfrm>
            <a:off x="4680000" y="1837850"/>
            <a:ext cx="3744000" cy="2141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6"/>
              </a:buClr>
              <a:buSzPts val="1200"/>
              <a:buChar char="●"/>
              <a:defRPr/>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cxnSp>
        <p:nvCxnSpPr>
          <p:cNvPr id="208" name="Google Shape;208;p14"/>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209" name="Google Shape;209;p14"/>
          <p:cNvGrpSpPr/>
          <p:nvPr/>
        </p:nvGrpSpPr>
        <p:grpSpPr>
          <a:xfrm flipH="1">
            <a:off x="327023" y="4155756"/>
            <a:ext cx="869350" cy="390600"/>
            <a:chOff x="1686050" y="4209175"/>
            <a:chExt cx="869350" cy="390600"/>
          </a:xfrm>
        </p:grpSpPr>
        <p:sp>
          <p:nvSpPr>
            <p:cNvPr id="210" name="Google Shape;210;p14"/>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4"/>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4"/>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4"/>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14"/>
          <p:cNvGrpSpPr/>
          <p:nvPr/>
        </p:nvGrpSpPr>
        <p:grpSpPr>
          <a:xfrm rot="10800000">
            <a:off x="7889893" y="256437"/>
            <a:ext cx="869350" cy="390600"/>
            <a:chOff x="7683325" y="415650"/>
            <a:chExt cx="869350" cy="390600"/>
          </a:xfrm>
        </p:grpSpPr>
        <p:sp>
          <p:nvSpPr>
            <p:cNvPr id="218" name="Google Shape;218;p14"/>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4"/>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BLANK_6">
    <p:bg>
      <p:bgPr>
        <a:solidFill>
          <a:schemeClr val="dk2"/>
        </a:solidFill>
        <a:effectLst/>
      </p:bgPr>
    </p:bg>
    <p:spTree>
      <p:nvGrpSpPr>
        <p:cNvPr id="1" name="Shape 242"/>
        <p:cNvGrpSpPr/>
        <p:nvPr/>
      </p:nvGrpSpPr>
      <p:grpSpPr>
        <a:xfrm>
          <a:off x="0" y="0"/>
          <a:ext cx="0" cy="0"/>
          <a:chOff x="0" y="0"/>
          <a:chExt cx="0" cy="0"/>
        </a:xfrm>
      </p:grpSpPr>
      <p:sp>
        <p:nvSpPr>
          <p:cNvPr id="243" name="Google Shape;243;p16"/>
          <p:cNvSpPr txBox="1">
            <a:spLocks noGrp="1"/>
          </p:cNvSpPr>
          <p:nvPr>
            <p:ph type="subTitle" idx="1"/>
          </p:nvPr>
        </p:nvSpPr>
        <p:spPr>
          <a:xfrm>
            <a:off x="5742225" y="1485475"/>
            <a:ext cx="24630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44" name="Google Shape;244;p16"/>
          <p:cNvSpPr txBox="1">
            <a:spLocks noGrp="1"/>
          </p:cNvSpPr>
          <p:nvPr>
            <p:ph type="subTitle" idx="2"/>
          </p:nvPr>
        </p:nvSpPr>
        <p:spPr>
          <a:xfrm>
            <a:off x="5742225" y="1832038"/>
            <a:ext cx="2463000" cy="104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45" name="Google Shape;245;p16"/>
          <p:cNvSpPr txBox="1">
            <a:spLocks noGrp="1"/>
          </p:cNvSpPr>
          <p:nvPr>
            <p:ph type="subTitle" idx="3"/>
          </p:nvPr>
        </p:nvSpPr>
        <p:spPr>
          <a:xfrm>
            <a:off x="5742225" y="3069931"/>
            <a:ext cx="24630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46" name="Google Shape;246;p16"/>
          <p:cNvSpPr txBox="1">
            <a:spLocks noGrp="1"/>
          </p:cNvSpPr>
          <p:nvPr>
            <p:ph type="subTitle" idx="4"/>
          </p:nvPr>
        </p:nvSpPr>
        <p:spPr>
          <a:xfrm>
            <a:off x="5742225" y="3416479"/>
            <a:ext cx="2463000" cy="104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47" name="Google Shape;247;p16"/>
          <p:cNvSpPr txBox="1">
            <a:spLocks noGrp="1"/>
          </p:cNvSpPr>
          <p:nvPr>
            <p:ph type="subTitle" idx="5"/>
          </p:nvPr>
        </p:nvSpPr>
        <p:spPr>
          <a:xfrm>
            <a:off x="938775" y="1485475"/>
            <a:ext cx="2463000" cy="439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48" name="Google Shape;248;p16"/>
          <p:cNvSpPr txBox="1">
            <a:spLocks noGrp="1"/>
          </p:cNvSpPr>
          <p:nvPr>
            <p:ph type="subTitle" idx="6"/>
          </p:nvPr>
        </p:nvSpPr>
        <p:spPr>
          <a:xfrm>
            <a:off x="938775" y="1832038"/>
            <a:ext cx="2463000" cy="1042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sz="1400"/>
            </a:lvl2pPr>
            <a:lvl3pPr lvl="2" algn="r" rtl="0">
              <a:lnSpc>
                <a:spcPct val="100000"/>
              </a:lnSpc>
              <a:spcBef>
                <a:spcPts val="0"/>
              </a:spcBef>
              <a:spcAft>
                <a:spcPts val="0"/>
              </a:spcAft>
              <a:buSzPts val="1400"/>
              <a:buNone/>
              <a:defRPr sz="1400"/>
            </a:lvl3pPr>
            <a:lvl4pPr lvl="3" algn="r" rtl="0">
              <a:lnSpc>
                <a:spcPct val="100000"/>
              </a:lnSpc>
              <a:spcBef>
                <a:spcPts val="0"/>
              </a:spcBef>
              <a:spcAft>
                <a:spcPts val="0"/>
              </a:spcAft>
              <a:buSzPts val="1400"/>
              <a:buNone/>
              <a:defRPr sz="1400"/>
            </a:lvl4pPr>
            <a:lvl5pPr lvl="4" algn="r" rtl="0">
              <a:lnSpc>
                <a:spcPct val="100000"/>
              </a:lnSpc>
              <a:spcBef>
                <a:spcPts val="0"/>
              </a:spcBef>
              <a:spcAft>
                <a:spcPts val="0"/>
              </a:spcAft>
              <a:buSzPts val="1400"/>
              <a:buNone/>
              <a:defRPr sz="1400"/>
            </a:lvl5pPr>
            <a:lvl6pPr lvl="5" algn="r" rtl="0">
              <a:lnSpc>
                <a:spcPct val="100000"/>
              </a:lnSpc>
              <a:spcBef>
                <a:spcPts val="0"/>
              </a:spcBef>
              <a:spcAft>
                <a:spcPts val="0"/>
              </a:spcAft>
              <a:buSzPts val="1400"/>
              <a:buNone/>
              <a:defRPr sz="1400"/>
            </a:lvl6pPr>
            <a:lvl7pPr lvl="6" algn="r" rtl="0">
              <a:lnSpc>
                <a:spcPct val="100000"/>
              </a:lnSpc>
              <a:spcBef>
                <a:spcPts val="0"/>
              </a:spcBef>
              <a:spcAft>
                <a:spcPts val="0"/>
              </a:spcAft>
              <a:buSzPts val="1400"/>
              <a:buNone/>
              <a:defRPr sz="1400"/>
            </a:lvl7pPr>
            <a:lvl8pPr lvl="7" algn="r" rtl="0">
              <a:lnSpc>
                <a:spcPct val="100000"/>
              </a:lnSpc>
              <a:spcBef>
                <a:spcPts val="0"/>
              </a:spcBef>
              <a:spcAft>
                <a:spcPts val="0"/>
              </a:spcAft>
              <a:buSzPts val="1400"/>
              <a:buNone/>
              <a:defRPr sz="1400"/>
            </a:lvl8pPr>
            <a:lvl9pPr lvl="8" algn="r" rtl="0">
              <a:lnSpc>
                <a:spcPct val="100000"/>
              </a:lnSpc>
              <a:spcBef>
                <a:spcPts val="0"/>
              </a:spcBef>
              <a:spcAft>
                <a:spcPts val="0"/>
              </a:spcAft>
              <a:buSzPts val="1400"/>
              <a:buNone/>
              <a:defRPr sz="1400"/>
            </a:lvl9pPr>
          </a:lstStyle>
          <a:p>
            <a:endParaRPr/>
          </a:p>
        </p:txBody>
      </p:sp>
      <p:sp>
        <p:nvSpPr>
          <p:cNvPr id="249" name="Google Shape;249;p16"/>
          <p:cNvSpPr txBox="1">
            <a:spLocks noGrp="1"/>
          </p:cNvSpPr>
          <p:nvPr>
            <p:ph type="subTitle" idx="7"/>
          </p:nvPr>
        </p:nvSpPr>
        <p:spPr>
          <a:xfrm>
            <a:off x="938775" y="3069931"/>
            <a:ext cx="2463000" cy="439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algn="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50" name="Google Shape;250;p16"/>
          <p:cNvSpPr txBox="1">
            <a:spLocks noGrp="1"/>
          </p:cNvSpPr>
          <p:nvPr>
            <p:ph type="subTitle" idx="8"/>
          </p:nvPr>
        </p:nvSpPr>
        <p:spPr>
          <a:xfrm>
            <a:off x="938775" y="3416479"/>
            <a:ext cx="2463000" cy="1042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sz="1400"/>
            </a:lvl2pPr>
            <a:lvl3pPr lvl="2" algn="r" rtl="0">
              <a:lnSpc>
                <a:spcPct val="100000"/>
              </a:lnSpc>
              <a:spcBef>
                <a:spcPts val="0"/>
              </a:spcBef>
              <a:spcAft>
                <a:spcPts val="0"/>
              </a:spcAft>
              <a:buSzPts val="1400"/>
              <a:buNone/>
              <a:defRPr sz="1400"/>
            </a:lvl3pPr>
            <a:lvl4pPr lvl="3" algn="r" rtl="0">
              <a:lnSpc>
                <a:spcPct val="100000"/>
              </a:lnSpc>
              <a:spcBef>
                <a:spcPts val="0"/>
              </a:spcBef>
              <a:spcAft>
                <a:spcPts val="0"/>
              </a:spcAft>
              <a:buSzPts val="1400"/>
              <a:buNone/>
              <a:defRPr sz="1400"/>
            </a:lvl4pPr>
            <a:lvl5pPr lvl="4" algn="r" rtl="0">
              <a:lnSpc>
                <a:spcPct val="100000"/>
              </a:lnSpc>
              <a:spcBef>
                <a:spcPts val="0"/>
              </a:spcBef>
              <a:spcAft>
                <a:spcPts val="0"/>
              </a:spcAft>
              <a:buSzPts val="1400"/>
              <a:buNone/>
              <a:defRPr sz="1400"/>
            </a:lvl5pPr>
            <a:lvl6pPr lvl="5" algn="r" rtl="0">
              <a:lnSpc>
                <a:spcPct val="100000"/>
              </a:lnSpc>
              <a:spcBef>
                <a:spcPts val="0"/>
              </a:spcBef>
              <a:spcAft>
                <a:spcPts val="0"/>
              </a:spcAft>
              <a:buSzPts val="1400"/>
              <a:buNone/>
              <a:defRPr sz="1400"/>
            </a:lvl6pPr>
            <a:lvl7pPr lvl="6" algn="r" rtl="0">
              <a:lnSpc>
                <a:spcPct val="100000"/>
              </a:lnSpc>
              <a:spcBef>
                <a:spcPts val="0"/>
              </a:spcBef>
              <a:spcAft>
                <a:spcPts val="0"/>
              </a:spcAft>
              <a:buSzPts val="1400"/>
              <a:buNone/>
              <a:defRPr sz="1400"/>
            </a:lvl7pPr>
            <a:lvl8pPr lvl="7" algn="r" rtl="0">
              <a:lnSpc>
                <a:spcPct val="100000"/>
              </a:lnSpc>
              <a:spcBef>
                <a:spcPts val="0"/>
              </a:spcBef>
              <a:spcAft>
                <a:spcPts val="0"/>
              </a:spcAft>
              <a:buSzPts val="1400"/>
              <a:buNone/>
              <a:defRPr sz="1400"/>
            </a:lvl8pPr>
            <a:lvl9pPr lvl="8" algn="r" rtl="0">
              <a:lnSpc>
                <a:spcPct val="100000"/>
              </a:lnSpc>
              <a:spcBef>
                <a:spcPts val="0"/>
              </a:spcBef>
              <a:spcAft>
                <a:spcPts val="0"/>
              </a:spcAft>
              <a:buSzPts val="1400"/>
              <a:buNone/>
              <a:defRPr sz="1400"/>
            </a:lvl9pPr>
          </a:lstStyle>
          <a:p>
            <a:endParaRPr/>
          </a:p>
        </p:txBody>
      </p:sp>
      <p:sp>
        <p:nvSpPr>
          <p:cNvPr id="251" name="Google Shape;251;p16"/>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52" name="Google Shape;252;p16"/>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253" name="Google Shape;253;p16"/>
          <p:cNvGrpSpPr/>
          <p:nvPr/>
        </p:nvGrpSpPr>
        <p:grpSpPr>
          <a:xfrm flipH="1">
            <a:off x="8304719" y="2641099"/>
            <a:ext cx="637225" cy="390600"/>
            <a:chOff x="7683325" y="415650"/>
            <a:chExt cx="637225" cy="390600"/>
          </a:xfrm>
        </p:grpSpPr>
        <p:sp>
          <p:nvSpPr>
            <p:cNvPr id="254" name="Google Shape;254;p16"/>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6"/>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16"/>
          <p:cNvGrpSpPr/>
          <p:nvPr/>
        </p:nvGrpSpPr>
        <p:grpSpPr>
          <a:xfrm flipH="1">
            <a:off x="650187" y="4517600"/>
            <a:ext cx="637800" cy="173000"/>
            <a:chOff x="6798525" y="175700"/>
            <a:chExt cx="637800" cy="173000"/>
          </a:xfrm>
        </p:grpSpPr>
        <p:sp>
          <p:nvSpPr>
            <p:cNvPr id="259" name="Google Shape;259;p16"/>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262;p16"/>
          <p:cNvGrpSpPr/>
          <p:nvPr/>
        </p:nvGrpSpPr>
        <p:grpSpPr>
          <a:xfrm flipH="1">
            <a:off x="206505" y="220778"/>
            <a:ext cx="393400" cy="637225"/>
            <a:chOff x="380200" y="3609200"/>
            <a:chExt cx="393400" cy="637225"/>
          </a:xfrm>
        </p:grpSpPr>
        <p:sp>
          <p:nvSpPr>
            <p:cNvPr id="263" name="Google Shape;263;p16"/>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6"/>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6"/>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6"/>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6"/>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BLANK_5">
    <p:bg>
      <p:bgPr>
        <a:solidFill>
          <a:schemeClr val="dk2"/>
        </a:solidFill>
        <a:effectLst/>
      </p:bgPr>
    </p:bg>
    <p:spTree>
      <p:nvGrpSpPr>
        <p:cNvPr id="1" name="Shape 268"/>
        <p:cNvGrpSpPr/>
        <p:nvPr/>
      </p:nvGrpSpPr>
      <p:grpSpPr>
        <a:xfrm>
          <a:off x="0" y="0"/>
          <a:ext cx="0" cy="0"/>
          <a:chOff x="0" y="0"/>
          <a:chExt cx="0" cy="0"/>
        </a:xfrm>
      </p:grpSpPr>
      <p:sp>
        <p:nvSpPr>
          <p:cNvPr id="269" name="Google Shape;269;p17"/>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0" name="Google Shape;270;p17"/>
          <p:cNvSpPr txBox="1">
            <a:spLocks noGrp="1"/>
          </p:cNvSpPr>
          <p:nvPr>
            <p:ph type="subTitle" idx="1"/>
          </p:nvPr>
        </p:nvSpPr>
        <p:spPr>
          <a:xfrm>
            <a:off x="1044838" y="1322125"/>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71" name="Google Shape;271;p17"/>
          <p:cNvSpPr txBox="1">
            <a:spLocks noGrp="1"/>
          </p:cNvSpPr>
          <p:nvPr>
            <p:ph type="subTitle" idx="2"/>
          </p:nvPr>
        </p:nvSpPr>
        <p:spPr>
          <a:xfrm>
            <a:off x="1044837" y="1639376"/>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72" name="Google Shape;272;p17"/>
          <p:cNvSpPr txBox="1">
            <a:spLocks noGrp="1"/>
          </p:cNvSpPr>
          <p:nvPr>
            <p:ph type="subTitle" idx="3"/>
          </p:nvPr>
        </p:nvSpPr>
        <p:spPr>
          <a:xfrm>
            <a:off x="1044838" y="2438050"/>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73" name="Google Shape;273;p17"/>
          <p:cNvSpPr txBox="1">
            <a:spLocks noGrp="1"/>
          </p:cNvSpPr>
          <p:nvPr>
            <p:ph type="subTitle" idx="4"/>
          </p:nvPr>
        </p:nvSpPr>
        <p:spPr>
          <a:xfrm>
            <a:off x="1044837" y="2755301"/>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74" name="Google Shape;274;p17"/>
          <p:cNvSpPr txBox="1">
            <a:spLocks noGrp="1"/>
          </p:cNvSpPr>
          <p:nvPr>
            <p:ph type="subTitle" idx="5"/>
          </p:nvPr>
        </p:nvSpPr>
        <p:spPr>
          <a:xfrm>
            <a:off x="1044838" y="3553975"/>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75" name="Google Shape;275;p17"/>
          <p:cNvSpPr txBox="1">
            <a:spLocks noGrp="1"/>
          </p:cNvSpPr>
          <p:nvPr>
            <p:ph type="subTitle" idx="6"/>
          </p:nvPr>
        </p:nvSpPr>
        <p:spPr>
          <a:xfrm>
            <a:off x="1044837" y="3871226"/>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76" name="Google Shape;276;p17"/>
          <p:cNvSpPr txBox="1">
            <a:spLocks noGrp="1"/>
          </p:cNvSpPr>
          <p:nvPr>
            <p:ph type="subTitle" idx="7"/>
          </p:nvPr>
        </p:nvSpPr>
        <p:spPr>
          <a:xfrm>
            <a:off x="5051463" y="1322125"/>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77" name="Google Shape;277;p17"/>
          <p:cNvSpPr txBox="1">
            <a:spLocks noGrp="1"/>
          </p:cNvSpPr>
          <p:nvPr>
            <p:ph type="subTitle" idx="8"/>
          </p:nvPr>
        </p:nvSpPr>
        <p:spPr>
          <a:xfrm>
            <a:off x="5051462" y="1639376"/>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78" name="Google Shape;278;p17"/>
          <p:cNvSpPr txBox="1">
            <a:spLocks noGrp="1"/>
          </p:cNvSpPr>
          <p:nvPr>
            <p:ph type="subTitle" idx="9"/>
          </p:nvPr>
        </p:nvSpPr>
        <p:spPr>
          <a:xfrm>
            <a:off x="5051463" y="2438050"/>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79" name="Google Shape;279;p17"/>
          <p:cNvSpPr txBox="1">
            <a:spLocks noGrp="1"/>
          </p:cNvSpPr>
          <p:nvPr>
            <p:ph type="subTitle" idx="13"/>
          </p:nvPr>
        </p:nvSpPr>
        <p:spPr>
          <a:xfrm>
            <a:off x="5051462" y="2755301"/>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
        <p:nvSpPr>
          <p:cNvPr id="280" name="Google Shape;280;p17"/>
          <p:cNvSpPr txBox="1">
            <a:spLocks noGrp="1"/>
          </p:cNvSpPr>
          <p:nvPr>
            <p:ph type="subTitle" idx="14"/>
          </p:nvPr>
        </p:nvSpPr>
        <p:spPr>
          <a:xfrm>
            <a:off x="5051463" y="3553975"/>
            <a:ext cx="30477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281" name="Google Shape;281;p17"/>
          <p:cNvSpPr txBox="1">
            <a:spLocks noGrp="1"/>
          </p:cNvSpPr>
          <p:nvPr>
            <p:ph type="subTitle" idx="15"/>
          </p:nvPr>
        </p:nvSpPr>
        <p:spPr>
          <a:xfrm>
            <a:off x="5051462" y="3871226"/>
            <a:ext cx="30477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cxnSp>
        <p:nvCxnSpPr>
          <p:cNvPr id="282" name="Google Shape;282;p17"/>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283" name="Google Shape;283;p17"/>
          <p:cNvGrpSpPr/>
          <p:nvPr/>
        </p:nvGrpSpPr>
        <p:grpSpPr>
          <a:xfrm>
            <a:off x="7820243" y="197712"/>
            <a:ext cx="869350" cy="390600"/>
            <a:chOff x="7683325" y="415650"/>
            <a:chExt cx="869350" cy="390600"/>
          </a:xfrm>
        </p:grpSpPr>
        <p:sp>
          <p:nvSpPr>
            <p:cNvPr id="284" name="Google Shape;284;p17"/>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17"/>
          <p:cNvGrpSpPr/>
          <p:nvPr/>
        </p:nvGrpSpPr>
        <p:grpSpPr>
          <a:xfrm rot="5400000">
            <a:off x="75888" y="2820675"/>
            <a:ext cx="637225" cy="390600"/>
            <a:chOff x="1918175" y="4209175"/>
            <a:chExt cx="637225" cy="390600"/>
          </a:xfrm>
        </p:grpSpPr>
        <p:sp>
          <p:nvSpPr>
            <p:cNvPr id="291" name="Google Shape;291;p17"/>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7"/>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17"/>
          <p:cNvGrpSpPr/>
          <p:nvPr/>
        </p:nvGrpSpPr>
        <p:grpSpPr>
          <a:xfrm>
            <a:off x="4253100" y="4554625"/>
            <a:ext cx="637800" cy="173000"/>
            <a:chOff x="6798525" y="175700"/>
            <a:chExt cx="637800" cy="173000"/>
          </a:xfrm>
        </p:grpSpPr>
        <p:sp>
          <p:nvSpPr>
            <p:cNvPr id="297" name="Google Shape;297;p17"/>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7"/>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7"/>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BLANK_10">
    <p:bg>
      <p:bgPr>
        <a:solidFill>
          <a:schemeClr val="dk2"/>
        </a:solidFill>
        <a:effectLst/>
      </p:bgPr>
    </p:bg>
    <p:spTree>
      <p:nvGrpSpPr>
        <p:cNvPr id="1" name="Shape 300"/>
        <p:cNvGrpSpPr/>
        <p:nvPr/>
      </p:nvGrpSpPr>
      <p:grpSpPr>
        <a:xfrm>
          <a:off x="0" y="0"/>
          <a:ext cx="0" cy="0"/>
          <a:chOff x="0" y="0"/>
          <a:chExt cx="0" cy="0"/>
        </a:xfrm>
      </p:grpSpPr>
      <p:sp>
        <p:nvSpPr>
          <p:cNvPr id="301" name="Google Shape;301;p18"/>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2" name="Google Shape;302;p18"/>
          <p:cNvSpPr txBox="1">
            <a:spLocks noGrp="1"/>
          </p:cNvSpPr>
          <p:nvPr>
            <p:ph type="subTitle" idx="1"/>
          </p:nvPr>
        </p:nvSpPr>
        <p:spPr>
          <a:xfrm>
            <a:off x="950850" y="1508976"/>
            <a:ext cx="7242300" cy="225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cxnSp>
        <p:nvCxnSpPr>
          <p:cNvPr id="303" name="Google Shape;303;p18"/>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04" name="Google Shape;304;p18"/>
          <p:cNvGrpSpPr/>
          <p:nvPr/>
        </p:nvGrpSpPr>
        <p:grpSpPr>
          <a:xfrm>
            <a:off x="7737068" y="392981"/>
            <a:ext cx="869350" cy="390600"/>
            <a:chOff x="1686050" y="4209175"/>
            <a:chExt cx="869350" cy="390600"/>
          </a:xfrm>
        </p:grpSpPr>
        <p:sp>
          <p:nvSpPr>
            <p:cNvPr id="305" name="Google Shape;305;p18"/>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8"/>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8"/>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8"/>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BLANK_9">
    <p:bg>
      <p:bgPr>
        <a:solidFill>
          <a:schemeClr val="dk2"/>
        </a:solidFill>
        <a:effectLst/>
      </p:bgPr>
    </p:bg>
    <p:spTree>
      <p:nvGrpSpPr>
        <p:cNvPr id="1" name="Shape 312"/>
        <p:cNvGrpSpPr/>
        <p:nvPr/>
      </p:nvGrpSpPr>
      <p:grpSpPr>
        <a:xfrm>
          <a:off x="0" y="0"/>
          <a:ext cx="0" cy="0"/>
          <a:chOff x="0" y="0"/>
          <a:chExt cx="0" cy="0"/>
        </a:xfrm>
      </p:grpSpPr>
      <p:sp>
        <p:nvSpPr>
          <p:cNvPr id="313" name="Google Shape;313;p19"/>
          <p:cNvSpPr txBox="1">
            <a:spLocks noGrp="1"/>
          </p:cNvSpPr>
          <p:nvPr>
            <p:ph type="title"/>
          </p:nvPr>
        </p:nvSpPr>
        <p:spPr>
          <a:xfrm>
            <a:off x="4571998" y="540650"/>
            <a:ext cx="385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4" name="Google Shape;314;p19"/>
          <p:cNvSpPr txBox="1">
            <a:spLocks noGrp="1"/>
          </p:cNvSpPr>
          <p:nvPr>
            <p:ph type="subTitle" idx="1"/>
          </p:nvPr>
        </p:nvSpPr>
        <p:spPr>
          <a:xfrm>
            <a:off x="4576492" y="1238726"/>
            <a:ext cx="3851100" cy="68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cxnSp>
        <p:nvCxnSpPr>
          <p:cNvPr id="315" name="Google Shape;315;p19"/>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16" name="Google Shape;316;p19"/>
          <p:cNvGrpSpPr/>
          <p:nvPr/>
        </p:nvGrpSpPr>
        <p:grpSpPr>
          <a:xfrm rot="5400000">
            <a:off x="-125132" y="2484987"/>
            <a:ext cx="869350" cy="173550"/>
            <a:chOff x="7683325" y="632700"/>
            <a:chExt cx="869350" cy="173550"/>
          </a:xfrm>
        </p:grpSpPr>
        <p:sp>
          <p:nvSpPr>
            <p:cNvPr id="317" name="Google Shape;317;p19"/>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9"/>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BLANK_8">
    <p:bg>
      <p:bgPr>
        <a:solidFill>
          <a:schemeClr val="dk2"/>
        </a:solidFill>
        <a:effectLst/>
      </p:bgPr>
    </p:bg>
    <p:spTree>
      <p:nvGrpSpPr>
        <p:cNvPr id="1" name="Shape 321"/>
        <p:cNvGrpSpPr/>
        <p:nvPr/>
      </p:nvGrpSpPr>
      <p:grpSpPr>
        <a:xfrm>
          <a:off x="0" y="0"/>
          <a:ext cx="0" cy="0"/>
          <a:chOff x="0" y="0"/>
          <a:chExt cx="0" cy="0"/>
        </a:xfrm>
      </p:grpSpPr>
      <p:sp>
        <p:nvSpPr>
          <p:cNvPr id="322" name="Google Shape;322;p20"/>
          <p:cNvSpPr txBox="1">
            <a:spLocks noGrp="1"/>
          </p:cNvSpPr>
          <p:nvPr>
            <p:ph type="title"/>
          </p:nvPr>
        </p:nvSpPr>
        <p:spPr>
          <a:xfrm>
            <a:off x="3224100" y="539400"/>
            <a:ext cx="2695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3" name="Google Shape;323;p20"/>
          <p:cNvSpPr txBox="1">
            <a:spLocks noGrp="1"/>
          </p:cNvSpPr>
          <p:nvPr>
            <p:ph type="subTitle" idx="1"/>
          </p:nvPr>
        </p:nvSpPr>
        <p:spPr>
          <a:xfrm>
            <a:off x="3224100" y="1238718"/>
            <a:ext cx="2695800" cy="103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cxnSp>
        <p:nvCxnSpPr>
          <p:cNvPr id="324" name="Google Shape;324;p20"/>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25" name="Google Shape;325;p20"/>
          <p:cNvGrpSpPr/>
          <p:nvPr/>
        </p:nvGrpSpPr>
        <p:grpSpPr>
          <a:xfrm>
            <a:off x="334050" y="220775"/>
            <a:ext cx="637800" cy="173000"/>
            <a:chOff x="6798525" y="175700"/>
            <a:chExt cx="637800" cy="173000"/>
          </a:xfrm>
        </p:grpSpPr>
        <p:sp>
          <p:nvSpPr>
            <p:cNvPr id="326" name="Google Shape;326;p20"/>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0"/>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0"/>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20"/>
          <p:cNvGrpSpPr/>
          <p:nvPr/>
        </p:nvGrpSpPr>
        <p:grpSpPr>
          <a:xfrm>
            <a:off x="8596294" y="2253140"/>
            <a:ext cx="393400" cy="637225"/>
            <a:chOff x="380200" y="3609200"/>
            <a:chExt cx="393400" cy="637225"/>
          </a:xfrm>
        </p:grpSpPr>
        <p:sp>
          <p:nvSpPr>
            <p:cNvPr id="330" name="Google Shape;330;p20"/>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0"/>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0"/>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BLANK_12">
    <p:bg>
      <p:bgPr>
        <a:solidFill>
          <a:schemeClr val="dk2"/>
        </a:solidFill>
        <a:effectLst/>
      </p:bgPr>
    </p:bg>
    <p:spTree>
      <p:nvGrpSpPr>
        <p:cNvPr id="1" name="Shape 335"/>
        <p:cNvGrpSpPr/>
        <p:nvPr/>
      </p:nvGrpSpPr>
      <p:grpSpPr>
        <a:xfrm>
          <a:off x="0" y="0"/>
          <a:ext cx="0" cy="0"/>
          <a:chOff x="0" y="0"/>
          <a:chExt cx="0" cy="0"/>
        </a:xfrm>
      </p:grpSpPr>
      <p:sp>
        <p:nvSpPr>
          <p:cNvPr id="336" name="Google Shape;336;p21"/>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37" name="Google Shape;337;p21"/>
          <p:cNvSpPr txBox="1">
            <a:spLocks noGrp="1"/>
          </p:cNvSpPr>
          <p:nvPr>
            <p:ph type="body" idx="1"/>
          </p:nvPr>
        </p:nvSpPr>
        <p:spPr>
          <a:xfrm>
            <a:off x="720000" y="1418750"/>
            <a:ext cx="7704000" cy="1152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6"/>
              </a:buClr>
              <a:buSzPts val="1200"/>
              <a:buChar char="●"/>
              <a:defRPr/>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cxnSp>
        <p:nvCxnSpPr>
          <p:cNvPr id="338" name="Google Shape;338;p21"/>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39" name="Google Shape;339;p21"/>
          <p:cNvGrpSpPr/>
          <p:nvPr/>
        </p:nvGrpSpPr>
        <p:grpSpPr>
          <a:xfrm rot="10800000" flipH="1">
            <a:off x="264668" y="277375"/>
            <a:ext cx="637225" cy="390600"/>
            <a:chOff x="7683325" y="415650"/>
            <a:chExt cx="637225" cy="390600"/>
          </a:xfrm>
        </p:grpSpPr>
        <p:sp>
          <p:nvSpPr>
            <p:cNvPr id="340" name="Google Shape;340;p21"/>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1"/>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1"/>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1"/>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21"/>
          <p:cNvGrpSpPr/>
          <p:nvPr/>
        </p:nvGrpSpPr>
        <p:grpSpPr>
          <a:xfrm rot="-5400000" flipH="1">
            <a:off x="8278418" y="3776800"/>
            <a:ext cx="869350" cy="173550"/>
            <a:chOff x="7683325" y="632700"/>
            <a:chExt cx="869350" cy="173550"/>
          </a:xfrm>
        </p:grpSpPr>
        <p:sp>
          <p:nvSpPr>
            <p:cNvPr id="345" name="Google Shape;345;p21"/>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1"/>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1"/>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1"/>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
  <p:cSld name="BLANK_13">
    <p:bg>
      <p:bgPr>
        <a:solidFill>
          <a:schemeClr val="dk2"/>
        </a:solidFill>
        <a:effectLst/>
      </p:bgPr>
    </p:bg>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51" name="Google Shape;351;p22"/>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52" name="Google Shape;352;p22"/>
          <p:cNvGrpSpPr/>
          <p:nvPr/>
        </p:nvGrpSpPr>
        <p:grpSpPr>
          <a:xfrm>
            <a:off x="169337" y="2791962"/>
            <a:ext cx="637225" cy="390600"/>
            <a:chOff x="7683325" y="415650"/>
            <a:chExt cx="637225" cy="390600"/>
          </a:xfrm>
        </p:grpSpPr>
        <p:sp>
          <p:nvSpPr>
            <p:cNvPr id="353" name="Google Shape;353;p22"/>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2"/>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2"/>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2"/>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22"/>
          <p:cNvGrpSpPr/>
          <p:nvPr/>
        </p:nvGrpSpPr>
        <p:grpSpPr>
          <a:xfrm>
            <a:off x="8548544" y="220778"/>
            <a:ext cx="393400" cy="637225"/>
            <a:chOff x="380200" y="3609200"/>
            <a:chExt cx="393400" cy="637225"/>
          </a:xfrm>
        </p:grpSpPr>
        <p:sp>
          <p:nvSpPr>
            <p:cNvPr id="358" name="Google Shape;358;p22"/>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2"/>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2"/>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2"/>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 name="Google Shape;363;p22"/>
          <p:cNvGrpSpPr/>
          <p:nvPr/>
        </p:nvGrpSpPr>
        <p:grpSpPr>
          <a:xfrm>
            <a:off x="7910750" y="4517600"/>
            <a:ext cx="637800" cy="173000"/>
            <a:chOff x="6798525" y="175700"/>
            <a:chExt cx="637800" cy="173000"/>
          </a:xfrm>
        </p:grpSpPr>
        <p:sp>
          <p:nvSpPr>
            <p:cNvPr id="364" name="Google Shape;364;p22"/>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2">
  <p:cSld name="BLANK_14">
    <p:bg>
      <p:bgPr>
        <a:solidFill>
          <a:schemeClr val="dk2"/>
        </a:solidFill>
        <a:effectLst/>
      </p:bgPr>
    </p:bg>
    <p:spTree>
      <p:nvGrpSpPr>
        <p:cNvPr id="1" name="Shape 367"/>
        <p:cNvGrpSpPr/>
        <p:nvPr/>
      </p:nvGrpSpPr>
      <p:grpSpPr>
        <a:xfrm>
          <a:off x="0" y="0"/>
          <a:ext cx="0" cy="0"/>
          <a:chOff x="0" y="0"/>
          <a:chExt cx="0" cy="0"/>
        </a:xfrm>
      </p:grpSpPr>
      <p:sp>
        <p:nvSpPr>
          <p:cNvPr id="368" name="Google Shape;368;p23"/>
          <p:cNvSpPr txBox="1">
            <a:spLocks noGrp="1"/>
          </p:cNvSpPr>
          <p:nvPr>
            <p:ph type="title"/>
          </p:nvPr>
        </p:nvSpPr>
        <p:spPr>
          <a:xfrm>
            <a:off x="2892300" y="540650"/>
            <a:ext cx="5531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69" name="Google Shape;369;p23"/>
          <p:cNvGrpSpPr/>
          <p:nvPr/>
        </p:nvGrpSpPr>
        <p:grpSpPr>
          <a:xfrm rot="10800000">
            <a:off x="8162643" y="260612"/>
            <a:ext cx="637225" cy="390600"/>
            <a:chOff x="7683325" y="415650"/>
            <a:chExt cx="637225" cy="390600"/>
          </a:xfrm>
        </p:grpSpPr>
        <p:sp>
          <p:nvSpPr>
            <p:cNvPr id="370" name="Google Shape;370;p23"/>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3"/>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3"/>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 name="Google Shape;374;p23"/>
          <p:cNvGrpSpPr/>
          <p:nvPr/>
        </p:nvGrpSpPr>
        <p:grpSpPr>
          <a:xfrm rot="5400000">
            <a:off x="-83232" y="3760037"/>
            <a:ext cx="869350" cy="173550"/>
            <a:chOff x="7683325" y="632700"/>
            <a:chExt cx="869350" cy="173550"/>
          </a:xfrm>
        </p:grpSpPr>
        <p:sp>
          <p:nvSpPr>
            <p:cNvPr id="375" name="Google Shape;375;p23"/>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3"/>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3"/>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79" name="Google Shape;379;p23"/>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title"/>
          </p:nvPr>
        </p:nvSpPr>
        <p:spPr>
          <a:xfrm>
            <a:off x="1639350" y="2564088"/>
            <a:ext cx="58653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b="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9" name="Google Shape;29;p3"/>
          <p:cNvSpPr txBox="1">
            <a:spLocks noGrp="1"/>
          </p:cNvSpPr>
          <p:nvPr>
            <p:ph type="title" idx="2" hasCustomPrompt="1"/>
          </p:nvPr>
        </p:nvSpPr>
        <p:spPr>
          <a:xfrm>
            <a:off x="3795750" y="1169394"/>
            <a:ext cx="1560900" cy="959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500"/>
              <a:buNone/>
              <a:defRPr sz="6500"/>
            </a:lvl1pPr>
            <a:lvl2pPr lvl="1" algn="ctr" rtl="0">
              <a:spcBef>
                <a:spcPts val="0"/>
              </a:spcBef>
              <a:spcAft>
                <a:spcPts val="0"/>
              </a:spcAft>
              <a:buSzPts val="6500"/>
              <a:buNone/>
              <a:defRPr sz="6500"/>
            </a:lvl2pPr>
            <a:lvl3pPr lvl="2" algn="ctr" rtl="0">
              <a:spcBef>
                <a:spcPts val="0"/>
              </a:spcBef>
              <a:spcAft>
                <a:spcPts val="0"/>
              </a:spcAft>
              <a:buSzPts val="6500"/>
              <a:buNone/>
              <a:defRPr sz="6500"/>
            </a:lvl3pPr>
            <a:lvl4pPr lvl="3" algn="ctr" rtl="0">
              <a:spcBef>
                <a:spcPts val="0"/>
              </a:spcBef>
              <a:spcAft>
                <a:spcPts val="0"/>
              </a:spcAft>
              <a:buSzPts val="6500"/>
              <a:buNone/>
              <a:defRPr sz="6500"/>
            </a:lvl4pPr>
            <a:lvl5pPr lvl="4" algn="ctr" rtl="0">
              <a:spcBef>
                <a:spcPts val="0"/>
              </a:spcBef>
              <a:spcAft>
                <a:spcPts val="0"/>
              </a:spcAft>
              <a:buSzPts val="6500"/>
              <a:buNone/>
              <a:defRPr sz="6500"/>
            </a:lvl5pPr>
            <a:lvl6pPr lvl="5" algn="ctr" rtl="0">
              <a:spcBef>
                <a:spcPts val="0"/>
              </a:spcBef>
              <a:spcAft>
                <a:spcPts val="0"/>
              </a:spcAft>
              <a:buSzPts val="6500"/>
              <a:buNone/>
              <a:defRPr sz="6500"/>
            </a:lvl6pPr>
            <a:lvl7pPr lvl="6" algn="ctr" rtl="0">
              <a:spcBef>
                <a:spcPts val="0"/>
              </a:spcBef>
              <a:spcAft>
                <a:spcPts val="0"/>
              </a:spcAft>
              <a:buSzPts val="6500"/>
              <a:buNone/>
              <a:defRPr sz="6500"/>
            </a:lvl7pPr>
            <a:lvl8pPr lvl="7" algn="ctr" rtl="0">
              <a:spcBef>
                <a:spcPts val="0"/>
              </a:spcBef>
              <a:spcAft>
                <a:spcPts val="0"/>
              </a:spcAft>
              <a:buSzPts val="6500"/>
              <a:buNone/>
              <a:defRPr sz="6500"/>
            </a:lvl8pPr>
            <a:lvl9pPr lvl="8" algn="ctr" rtl="0">
              <a:spcBef>
                <a:spcPts val="0"/>
              </a:spcBef>
              <a:spcAft>
                <a:spcPts val="0"/>
              </a:spcAft>
              <a:buSzPts val="6500"/>
              <a:buNone/>
              <a:defRPr sz="6500"/>
            </a:lvl9pPr>
          </a:lstStyle>
          <a:p>
            <a:r>
              <a:t>xx%</a:t>
            </a:r>
          </a:p>
        </p:txBody>
      </p:sp>
      <p:cxnSp>
        <p:nvCxnSpPr>
          <p:cNvPr id="30" name="Google Shape;30;p3"/>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1" name="Google Shape;31;p3"/>
          <p:cNvGrpSpPr/>
          <p:nvPr/>
        </p:nvGrpSpPr>
        <p:grpSpPr>
          <a:xfrm>
            <a:off x="7664693" y="4060212"/>
            <a:ext cx="869350" cy="390600"/>
            <a:chOff x="7683325" y="415650"/>
            <a:chExt cx="869350" cy="390600"/>
          </a:xfrm>
        </p:grpSpPr>
        <p:sp>
          <p:nvSpPr>
            <p:cNvPr id="32" name="Google Shape;32;p3"/>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38;p3"/>
          <p:cNvGrpSpPr/>
          <p:nvPr/>
        </p:nvGrpSpPr>
        <p:grpSpPr>
          <a:xfrm flipH="1">
            <a:off x="485986" y="469181"/>
            <a:ext cx="869350" cy="390600"/>
            <a:chOff x="1686050" y="4209175"/>
            <a:chExt cx="869350" cy="390600"/>
          </a:xfrm>
        </p:grpSpPr>
        <p:sp>
          <p:nvSpPr>
            <p:cNvPr id="39" name="Google Shape;39;p3"/>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4">
    <p:bg>
      <p:bgPr>
        <a:solidFill>
          <a:schemeClr val="dk2"/>
        </a:solidFill>
        <a:effectLst/>
      </p:bgPr>
    </p:bg>
    <p:spTree>
      <p:nvGrpSpPr>
        <p:cNvPr id="1" name="Shape 380"/>
        <p:cNvGrpSpPr/>
        <p:nvPr/>
      </p:nvGrpSpPr>
      <p:grpSpPr>
        <a:xfrm>
          <a:off x="0" y="0"/>
          <a:ext cx="0" cy="0"/>
          <a:chOff x="0" y="0"/>
          <a:chExt cx="0" cy="0"/>
        </a:xfrm>
      </p:grpSpPr>
      <p:sp>
        <p:nvSpPr>
          <p:cNvPr id="381" name="Google Shape;381;p24"/>
          <p:cNvSpPr txBox="1">
            <a:spLocks noGrp="1"/>
          </p:cNvSpPr>
          <p:nvPr>
            <p:ph type="title"/>
          </p:nvPr>
        </p:nvSpPr>
        <p:spPr>
          <a:xfrm>
            <a:off x="2212950" y="750464"/>
            <a:ext cx="4718100" cy="82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5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82" name="Google Shape;382;p24"/>
          <p:cNvSpPr txBox="1">
            <a:spLocks noGrp="1"/>
          </p:cNvSpPr>
          <p:nvPr>
            <p:ph type="subTitle" idx="1"/>
          </p:nvPr>
        </p:nvSpPr>
        <p:spPr>
          <a:xfrm>
            <a:off x="2212950" y="1722648"/>
            <a:ext cx="4718100" cy="90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cxnSp>
        <p:nvCxnSpPr>
          <p:cNvPr id="383" name="Google Shape;383;p24"/>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sp>
        <p:nvSpPr>
          <p:cNvPr id="384" name="Google Shape;384;p24"/>
          <p:cNvSpPr txBox="1"/>
          <p:nvPr/>
        </p:nvSpPr>
        <p:spPr>
          <a:xfrm>
            <a:off x="2212950" y="3393318"/>
            <a:ext cx="4718100" cy="360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000">
                <a:solidFill>
                  <a:schemeClr val="dk1"/>
                </a:solidFill>
                <a:latin typeface="Cabin"/>
                <a:ea typeface="Cabin"/>
                <a:cs typeface="Cabin"/>
                <a:sym typeface="Cabin"/>
              </a:rPr>
              <a:t>Credits: This presentation template was created by </a:t>
            </a:r>
            <a:r>
              <a:rPr lang="en" sz="1000" b="1" u="sng">
                <a:solidFill>
                  <a:schemeClr val="dk1"/>
                </a:solidFill>
                <a:latin typeface="Cabin"/>
                <a:ea typeface="Cabin"/>
                <a:cs typeface="Cabin"/>
                <a:sym typeface="Cabin"/>
                <a:hlinkClick r:id="rId2">
                  <a:extLst>
                    <a:ext uri="{A12FA001-AC4F-418D-AE19-62706E023703}">
                      <ahyp:hlinkClr xmlns:ahyp="http://schemas.microsoft.com/office/drawing/2018/hyperlinkcolor" val="tx"/>
                    </a:ext>
                  </a:extLst>
                </a:hlinkClick>
              </a:rPr>
              <a:t>Slidesgo</a:t>
            </a:r>
            <a:r>
              <a:rPr lang="en" sz="1000">
                <a:solidFill>
                  <a:schemeClr val="dk1"/>
                </a:solidFill>
                <a:latin typeface="Cabin"/>
                <a:ea typeface="Cabin"/>
                <a:cs typeface="Cabin"/>
                <a:sym typeface="Cabin"/>
              </a:rPr>
              <a:t>, including icons by </a:t>
            </a:r>
            <a:r>
              <a:rPr lang="en" sz="1000" b="1" u="sng">
                <a:solidFill>
                  <a:schemeClr val="dk1"/>
                </a:solidFill>
                <a:latin typeface="Cabin"/>
                <a:ea typeface="Cabin"/>
                <a:cs typeface="Cabin"/>
                <a:sym typeface="Cabin"/>
                <a:hlinkClick r:id="rId3">
                  <a:extLst>
                    <a:ext uri="{A12FA001-AC4F-418D-AE19-62706E023703}">
                      <ahyp:hlinkClr xmlns:ahyp="http://schemas.microsoft.com/office/drawing/2018/hyperlinkcolor" val="tx"/>
                    </a:ext>
                  </a:extLst>
                </a:hlinkClick>
              </a:rPr>
              <a:t>Flaticon</a:t>
            </a:r>
            <a:r>
              <a:rPr lang="en" sz="1000" b="1">
                <a:solidFill>
                  <a:schemeClr val="dk1"/>
                </a:solidFill>
                <a:latin typeface="Cabin"/>
                <a:ea typeface="Cabin"/>
                <a:cs typeface="Cabin"/>
                <a:sym typeface="Cabin"/>
              </a:rPr>
              <a:t> </a:t>
            </a:r>
            <a:r>
              <a:rPr lang="en" sz="1000">
                <a:solidFill>
                  <a:schemeClr val="dk1"/>
                </a:solidFill>
                <a:latin typeface="Cabin"/>
                <a:ea typeface="Cabin"/>
                <a:cs typeface="Cabin"/>
                <a:sym typeface="Cabin"/>
              </a:rPr>
              <a:t>and infographics &amp; images by </a:t>
            </a:r>
            <a:r>
              <a:rPr lang="en" sz="1000" b="1" u="sng">
                <a:solidFill>
                  <a:schemeClr val="dk1"/>
                </a:solidFill>
                <a:latin typeface="Cabin"/>
                <a:ea typeface="Cabin"/>
                <a:cs typeface="Cabin"/>
                <a:sym typeface="Cabin"/>
                <a:hlinkClick r:id="rId4">
                  <a:extLst>
                    <a:ext uri="{A12FA001-AC4F-418D-AE19-62706E023703}">
                      <ahyp:hlinkClr xmlns:ahyp="http://schemas.microsoft.com/office/drawing/2018/hyperlinkcolor" val="tx"/>
                    </a:ext>
                  </a:extLst>
                </a:hlinkClick>
              </a:rPr>
              <a:t>Freepik</a:t>
            </a:r>
            <a:endParaRPr sz="1000" b="1" u="sng">
              <a:solidFill>
                <a:schemeClr val="dk1"/>
              </a:solidFill>
              <a:latin typeface="Cabin"/>
              <a:ea typeface="Cabin"/>
              <a:cs typeface="Cabin"/>
              <a:sym typeface="Cabin"/>
            </a:endParaRPr>
          </a:p>
        </p:txBody>
      </p:sp>
      <p:grpSp>
        <p:nvGrpSpPr>
          <p:cNvPr id="385" name="Google Shape;385;p24"/>
          <p:cNvGrpSpPr/>
          <p:nvPr/>
        </p:nvGrpSpPr>
        <p:grpSpPr>
          <a:xfrm>
            <a:off x="8548544" y="3388122"/>
            <a:ext cx="393400" cy="656206"/>
            <a:chOff x="8548544" y="3388122"/>
            <a:chExt cx="393400" cy="656206"/>
          </a:xfrm>
        </p:grpSpPr>
        <p:grpSp>
          <p:nvGrpSpPr>
            <p:cNvPr id="386" name="Google Shape;386;p24"/>
            <p:cNvGrpSpPr/>
            <p:nvPr/>
          </p:nvGrpSpPr>
          <p:grpSpPr>
            <a:xfrm>
              <a:off x="8548544" y="3639228"/>
              <a:ext cx="393400" cy="405100"/>
              <a:chOff x="380200" y="3609200"/>
              <a:chExt cx="393400" cy="405100"/>
            </a:xfrm>
          </p:grpSpPr>
          <p:sp>
            <p:nvSpPr>
              <p:cNvPr id="387" name="Google Shape;387;p24"/>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4"/>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24"/>
            <p:cNvSpPr/>
            <p:nvPr/>
          </p:nvSpPr>
          <p:spPr>
            <a:xfrm>
              <a:off x="8548544" y="3388122"/>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24"/>
          <p:cNvGrpSpPr/>
          <p:nvPr/>
        </p:nvGrpSpPr>
        <p:grpSpPr>
          <a:xfrm>
            <a:off x="420125" y="646532"/>
            <a:ext cx="637800" cy="173000"/>
            <a:chOff x="6798525" y="175700"/>
            <a:chExt cx="637800" cy="173000"/>
          </a:xfrm>
        </p:grpSpPr>
        <p:sp>
          <p:nvSpPr>
            <p:cNvPr id="392" name="Google Shape;392;p24"/>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3">
    <p:bg>
      <p:bgPr>
        <a:solidFill>
          <a:schemeClr val="dk2"/>
        </a:solidFill>
        <a:effectLst/>
      </p:bgPr>
    </p:bg>
    <p:spTree>
      <p:nvGrpSpPr>
        <p:cNvPr id="1" name="Shape 395"/>
        <p:cNvGrpSpPr/>
        <p:nvPr/>
      </p:nvGrpSpPr>
      <p:grpSpPr>
        <a:xfrm>
          <a:off x="0" y="0"/>
          <a:ext cx="0" cy="0"/>
          <a:chOff x="0" y="0"/>
          <a:chExt cx="0" cy="0"/>
        </a:xfrm>
      </p:grpSpPr>
      <p:cxnSp>
        <p:nvCxnSpPr>
          <p:cNvPr id="396" name="Google Shape;396;p25"/>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397" name="Google Shape;397;p25"/>
          <p:cNvGrpSpPr/>
          <p:nvPr/>
        </p:nvGrpSpPr>
        <p:grpSpPr>
          <a:xfrm flipH="1">
            <a:off x="510848" y="344097"/>
            <a:ext cx="869350" cy="390600"/>
            <a:chOff x="7683325" y="415650"/>
            <a:chExt cx="869350" cy="390600"/>
          </a:xfrm>
        </p:grpSpPr>
        <p:sp>
          <p:nvSpPr>
            <p:cNvPr id="398" name="Google Shape;398;p25"/>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404;p25"/>
          <p:cNvGrpSpPr/>
          <p:nvPr/>
        </p:nvGrpSpPr>
        <p:grpSpPr>
          <a:xfrm flipH="1">
            <a:off x="7795168" y="4481190"/>
            <a:ext cx="869350" cy="173550"/>
            <a:chOff x="1686050" y="4426225"/>
            <a:chExt cx="869350" cy="173550"/>
          </a:xfrm>
        </p:grpSpPr>
        <p:sp>
          <p:nvSpPr>
            <p:cNvPr id="405" name="Google Shape;405;p25"/>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2">
    <p:bg>
      <p:bgPr>
        <a:solidFill>
          <a:schemeClr val="dk2"/>
        </a:solidFill>
        <a:effectLst/>
      </p:bgPr>
    </p:bg>
    <p:spTree>
      <p:nvGrpSpPr>
        <p:cNvPr id="1" name="Shape 409"/>
        <p:cNvGrpSpPr/>
        <p:nvPr/>
      </p:nvGrpSpPr>
      <p:grpSpPr>
        <a:xfrm>
          <a:off x="0" y="0"/>
          <a:ext cx="0" cy="0"/>
          <a:chOff x="0" y="0"/>
          <a:chExt cx="0" cy="0"/>
        </a:xfrm>
      </p:grpSpPr>
      <p:cxnSp>
        <p:nvCxnSpPr>
          <p:cNvPr id="410" name="Google Shape;410;p26"/>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411" name="Google Shape;411;p26"/>
          <p:cNvGrpSpPr/>
          <p:nvPr/>
        </p:nvGrpSpPr>
        <p:grpSpPr>
          <a:xfrm rot="10800000" flipH="1">
            <a:off x="8410180" y="277375"/>
            <a:ext cx="405100" cy="390600"/>
            <a:chOff x="7683325" y="415650"/>
            <a:chExt cx="405100" cy="390600"/>
          </a:xfrm>
        </p:grpSpPr>
        <p:sp>
          <p:nvSpPr>
            <p:cNvPr id="412" name="Google Shape;412;p26"/>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6"/>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6"/>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6"/>
          <p:cNvGrpSpPr/>
          <p:nvPr/>
        </p:nvGrpSpPr>
        <p:grpSpPr>
          <a:xfrm rot="5400000">
            <a:off x="81868" y="3569362"/>
            <a:ext cx="637225" cy="390600"/>
            <a:chOff x="7683325" y="415650"/>
            <a:chExt cx="637225" cy="390600"/>
          </a:xfrm>
        </p:grpSpPr>
        <p:sp>
          <p:nvSpPr>
            <p:cNvPr id="416" name="Google Shape;416;p26"/>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6"/>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6"/>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23"/>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24"/>
        <p:cNvGrpSpPr/>
        <p:nvPr/>
      </p:nvGrpSpPr>
      <p:grpSpPr>
        <a:xfrm>
          <a:off x="0" y="0"/>
          <a:ext cx="0" cy="0"/>
          <a:chOff x="0" y="0"/>
          <a:chExt cx="0" cy="0"/>
        </a:xfrm>
      </p:grpSpPr>
      <p:sp>
        <p:nvSpPr>
          <p:cNvPr id="425" name="Google Shape;425;p2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2"/>
        </a:solidFill>
        <a:effectLst/>
      </p:bgPr>
    </p:bg>
    <p:spTree>
      <p:nvGrpSpPr>
        <p:cNvPr id="1" name="Shape 46"/>
        <p:cNvGrpSpPr/>
        <p:nvPr/>
      </p:nvGrpSpPr>
      <p:grpSpPr>
        <a:xfrm>
          <a:off x="0" y="0"/>
          <a:ext cx="0" cy="0"/>
          <a:chOff x="0" y="0"/>
          <a:chExt cx="0" cy="0"/>
        </a:xfrm>
      </p:grpSpPr>
      <p:sp>
        <p:nvSpPr>
          <p:cNvPr id="47" name="Google Shape;47;p4"/>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8" name="Google Shape;48;p4"/>
          <p:cNvSpPr txBox="1">
            <a:spLocks noGrp="1"/>
          </p:cNvSpPr>
          <p:nvPr>
            <p:ph type="body" idx="1"/>
          </p:nvPr>
        </p:nvSpPr>
        <p:spPr>
          <a:xfrm>
            <a:off x="720000" y="1257827"/>
            <a:ext cx="7704000" cy="3354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a:lvl1pPr>
            <a:lvl2pPr marL="914400" lvl="1" indent="-304800">
              <a:spcBef>
                <a:spcPts val="0"/>
              </a:spcBef>
              <a:spcAft>
                <a:spcPts val="0"/>
              </a:spcAft>
              <a:buSzPts val="1200"/>
              <a:buChar char="○"/>
              <a:defRPr/>
            </a:lvl2pPr>
            <a:lvl3pPr marL="1371600" lvl="2" indent="-304800">
              <a:spcBef>
                <a:spcPts val="0"/>
              </a:spcBef>
              <a:spcAft>
                <a:spcPts val="0"/>
              </a:spcAft>
              <a:buSzPts val="1200"/>
              <a:buChar char="■"/>
              <a:defRPr/>
            </a:lvl3pPr>
            <a:lvl4pPr marL="1828800" lvl="3" indent="-304800">
              <a:spcBef>
                <a:spcPts val="0"/>
              </a:spcBef>
              <a:spcAft>
                <a:spcPts val="0"/>
              </a:spcAft>
              <a:buSzPts val="1200"/>
              <a:buChar char="●"/>
              <a:defRPr/>
            </a:lvl4pPr>
            <a:lvl5pPr marL="2286000" lvl="4" indent="-304800">
              <a:spcBef>
                <a:spcPts val="0"/>
              </a:spcBef>
              <a:spcAft>
                <a:spcPts val="0"/>
              </a:spcAft>
              <a:buSzPts val="1200"/>
              <a:buChar char="○"/>
              <a:defRPr/>
            </a:lvl5pPr>
            <a:lvl6pPr marL="2743200" lvl="5" indent="-304800">
              <a:spcBef>
                <a:spcPts val="0"/>
              </a:spcBef>
              <a:spcAft>
                <a:spcPts val="0"/>
              </a:spcAft>
              <a:buSzPts val="1200"/>
              <a:buChar char="■"/>
              <a:defRPr/>
            </a:lvl6pPr>
            <a:lvl7pPr marL="3200400" lvl="6" indent="-304800">
              <a:spcBef>
                <a:spcPts val="0"/>
              </a:spcBef>
              <a:spcAft>
                <a:spcPts val="0"/>
              </a:spcAft>
              <a:buSzPts val="1200"/>
              <a:buChar char="●"/>
              <a:defRPr/>
            </a:lvl7pPr>
            <a:lvl8pPr marL="3657600" lvl="7" indent="-304800">
              <a:spcBef>
                <a:spcPts val="0"/>
              </a:spcBef>
              <a:spcAft>
                <a:spcPts val="0"/>
              </a:spcAft>
              <a:buSzPts val="1200"/>
              <a:buChar char="○"/>
              <a:defRPr/>
            </a:lvl8pPr>
            <a:lvl9pPr marL="4114800" lvl="8" indent="-304800">
              <a:spcBef>
                <a:spcPts val="0"/>
              </a:spcBef>
              <a:spcAft>
                <a:spcPts val="0"/>
              </a:spcAft>
              <a:buSzPts val="1200"/>
              <a:buChar char="■"/>
              <a:defRPr/>
            </a:lvl9pPr>
          </a:lstStyle>
          <a:p>
            <a:endParaRPr/>
          </a:p>
        </p:txBody>
      </p:sp>
      <p:cxnSp>
        <p:nvCxnSpPr>
          <p:cNvPr id="49" name="Google Shape;49;p4"/>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50" name="Google Shape;50;p4"/>
          <p:cNvGrpSpPr/>
          <p:nvPr/>
        </p:nvGrpSpPr>
        <p:grpSpPr>
          <a:xfrm>
            <a:off x="251350" y="405990"/>
            <a:ext cx="393400" cy="637225"/>
            <a:chOff x="380200" y="3609200"/>
            <a:chExt cx="393400" cy="637225"/>
          </a:xfrm>
        </p:grpSpPr>
        <p:sp>
          <p:nvSpPr>
            <p:cNvPr id="51" name="Google Shape;51;p4"/>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56;p4"/>
          <p:cNvGrpSpPr/>
          <p:nvPr/>
        </p:nvGrpSpPr>
        <p:grpSpPr>
          <a:xfrm>
            <a:off x="3934200" y="4517600"/>
            <a:ext cx="637800" cy="173000"/>
            <a:chOff x="6798525" y="175700"/>
            <a:chExt cx="637800" cy="173000"/>
          </a:xfrm>
        </p:grpSpPr>
        <p:sp>
          <p:nvSpPr>
            <p:cNvPr id="57" name="Google Shape;57;p4"/>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4"/>
          <p:cNvGrpSpPr/>
          <p:nvPr/>
        </p:nvGrpSpPr>
        <p:grpSpPr>
          <a:xfrm>
            <a:off x="7943250" y="303925"/>
            <a:ext cx="869350" cy="390600"/>
            <a:chOff x="1686050" y="4209175"/>
            <a:chExt cx="869350" cy="390600"/>
          </a:xfrm>
        </p:grpSpPr>
        <p:sp>
          <p:nvSpPr>
            <p:cNvPr id="61" name="Google Shape;61;p4"/>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4"/>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68"/>
        <p:cNvGrpSpPr/>
        <p:nvPr/>
      </p:nvGrpSpPr>
      <p:grpSpPr>
        <a:xfrm>
          <a:off x="0" y="0"/>
          <a:ext cx="0" cy="0"/>
          <a:chOff x="0" y="0"/>
          <a:chExt cx="0" cy="0"/>
        </a:xfrm>
      </p:grpSpPr>
      <p:sp>
        <p:nvSpPr>
          <p:cNvPr id="69" name="Google Shape;69;p5"/>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70" name="Google Shape;70;p5"/>
          <p:cNvSpPr txBox="1">
            <a:spLocks noGrp="1"/>
          </p:cNvSpPr>
          <p:nvPr>
            <p:ph type="subTitle" idx="1"/>
          </p:nvPr>
        </p:nvSpPr>
        <p:spPr>
          <a:xfrm>
            <a:off x="1954644" y="1490582"/>
            <a:ext cx="38520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71" name="Google Shape;71;p5"/>
          <p:cNvSpPr txBox="1">
            <a:spLocks noGrp="1"/>
          </p:cNvSpPr>
          <p:nvPr>
            <p:ph type="subTitle" idx="2"/>
          </p:nvPr>
        </p:nvSpPr>
        <p:spPr>
          <a:xfrm>
            <a:off x="1954644" y="1837116"/>
            <a:ext cx="3852000" cy="104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72" name="Google Shape;72;p5"/>
          <p:cNvSpPr txBox="1">
            <a:spLocks noGrp="1"/>
          </p:cNvSpPr>
          <p:nvPr>
            <p:ph type="subTitle" idx="3"/>
          </p:nvPr>
        </p:nvSpPr>
        <p:spPr>
          <a:xfrm>
            <a:off x="4234069" y="3042855"/>
            <a:ext cx="3852000" cy="43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6"/>
              </a:buClr>
              <a:buSzPts val="2000"/>
              <a:buFont typeface="Abril Fatface"/>
              <a:buNone/>
              <a:defRPr sz="2000">
                <a:solidFill>
                  <a:schemeClr val="accent6"/>
                </a:solidFill>
                <a:latin typeface="Abril Fatface"/>
                <a:ea typeface="Abril Fatface"/>
                <a:cs typeface="Abril Fatface"/>
                <a:sym typeface="Abril Fatface"/>
              </a:defRPr>
            </a:lvl1pPr>
            <a:lvl2pPr lvl="1"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2pPr>
            <a:lvl3pPr lvl="2"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3pPr>
            <a:lvl4pPr lvl="3"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4pPr>
            <a:lvl5pPr lvl="4"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5pPr>
            <a:lvl6pPr lvl="5"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6pPr>
            <a:lvl7pPr lvl="6"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7pPr>
            <a:lvl8pPr lvl="7"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8pPr>
            <a:lvl9pPr lvl="8" algn="ctr" rtl="0">
              <a:lnSpc>
                <a:spcPct val="100000"/>
              </a:lnSpc>
              <a:spcBef>
                <a:spcPts val="0"/>
              </a:spcBef>
              <a:spcAft>
                <a:spcPts val="0"/>
              </a:spcAft>
              <a:buClr>
                <a:schemeClr val="accent6"/>
              </a:buClr>
              <a:buSzPts val="2000"/>
              <a:buFont typeface="Abril Fatface"/>
              <a:buNone/>
              <a:defRPr sz="2000" b="1">
                <a:solidFill>
                  <a:schemeClr val="accent6"/>
                </a:solidFill>
                <a:latin typeface="Abril Fatface"/>
                <a:ea typeface="Abril Fatface"/>
                <a:cs typeface="Abril Fatface"/>
                <a:sym typeface="Abril Fatface"/>
              </a:defRPr>
            </a:lvl9pPr>
          </a:lstStyle>
          <a:p>
            <a:endParaRPr/>
          </a:p>
        </p:txBody>
      </p:sp>
      <p:sp>
        <p:nvSpPr>
          <p:cNvPr id="73" name="Google Shape;73;p5"/>
          <p:cNvSpPr txBox="1">
            <a:spLocks noGrp="1"/>
          </p:cNvSpPr>
          <p:nvPr>
            <p:ph type="subTitle" idx="4"/>
          </p:nvPr>
        </p:nvSpPr>
        <p:spPr>
          <a:xfrm>
            <a:off x="4234069" y="3389389"/>
            <a:ext cx="3852000" cy="104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cxnSp>
        <p:nvCxnSpPr>
          <p:cNvPr id="74" name="Google Shape;74;p5"/>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75" name="Google Shape;75;p5"/>
          <p:cNvGrpSpPr/>
          <p:nvPr/>
        </p:nvGrpSpPr>
        <p:grpSpPr>
          <a:xfrm rot="10800000" flipH="1">
            <a:off x="8548544" y="1182190"/>
            <a:ext cx="393400" cy="637225"/>
            <a:chOff x="380200" y="3609200"/>
            <a:chExt cx="393400" cy="637225"/>
          </a:xfrm>
        </p:grpSpPr>
        <p:sp>
          <p:nvSpPr>
            <p:cNvPr id="76" name="Google Shape;76;p5"/>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81;p5"/>
          <p:cNvGrpSpPr/>
          <p:nvPr/>
        </p:nvGrpSpPr>
        <p:grpSpPr>
          <a:xfrm>
            <a:off x="420125" y="276969"/>
            <a:ext cx="637800" cy="173000"/>
            <a:chOff x="6798525" y="175700"/>
            <a:chExt cx="637800" cy="173000"/>
          </a:xfrm>
        </p:grpSpPr>
        <p:sp>
          <p:nvSpPr>
            <p:cNvPr id="82" name="Google Shape;82;p5"/>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5"/>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5"/>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2"/>
        </a:solidFill>
        <a:effectLst/>
      </p:bgPr>
    </p:bg>
    <p:spTree>
      <p:nvGrpSpPr>
        <p:cNvPr id="1" name="Shape 85"/>
        <p:cNvGrpSpPr/>
        <p:nvPr/>
      </p:nvGrpSpPr>
      <p:grpSpPr>
        <a:xfrm>
          <a:off x="0" y="0"/>
          <a:ext cx="0" cy="0"/>
          <a:chOff x="0" y="0"/>
          <a:chExt cx="0" cy="0"/>
        </a:xfrm>
      </p:grpSpPr>
      <p:sp>
        <p:nvSpPr>
          <p:cNvPr id="86" name="Google Shape;86;p6"/>
          <p:cNvSpPr txBox="1">
            <a:spLocks noGrp="1"/>
          </p:cNvSpPr>
          <p:nvPr>
            <p:ph type="title"/>
          </p:nvPr>
        </p:nvSpPr>
        <p:spPr>
          <a:xfrm>
            <a:off x="720000" y="540650"/>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3000"/>
              <a:buNone/>
              <a:defRPr/>
            </a:lvl2pPr>
            <a:lvl3pPr lvl="2" algn="ctr">
              <a:spcBef>
                <a:spcPts val="0"/>
              </a:spcBef>
              <a:spcAft>
                <a:spcPts val="0"/>
              </a:spcAft>
              <a:buSzPts val="3000"/>
              <a:buNone/>
              <a:defRPr/>
            </a:lvl3pPr>
            <a:lvl4pPr lvl="3" algn="ctr">
              <a:spcBef>
                <a:spcPts val="0"/>
              </a:spcBef>
              <a:spcAft>
                <a:spcPts val="0"/>
              </a:spcAft>
              <a:buSzPts val="3000"/>
              <a:buNone/>
              <a:defRPr/>
            </a:lvl4pPr>
            <a:lvl5pPr lvl="4" algn="ctr">
              <a:spcBef>
                <a:spcPts val="0"/>
              </a:spcBef>
              <a:spcAft>
                <a:spcPts val="0"/>
              </a:spcAft>
              <a:buSzPts val="3000"/>
              <a:buNone/>
              <a:defRPr/>
            </a:lvl5pPr>
            <a:lvl6pPr lvl="5" algn="ctr">
              <a:spcBef>
                <a:spcPts val="0"/>
              </a:spcBef>
              <a:spcAft>
                <a:spcPts val="0"/>
              </a:spcAft>
              <a:buSzPts val="3000"/>
              <a:buNone/>
              <a:defRPr/>
            </a:lvl6pPr>
            <a:lvl7pPr lvl="6" algn="ctr">
              <a:spcBef>
                <a:spcPts val="0"/>
              </a:spcBef>
              <a:spcAft>
                <a:spcPts val="0"/>
              </a:spcAft>
              <a:buSzPts val="3000"/>
              <a:buNone/>
              <a:defRPr/>
            </a:lvl7pPr>
            <a:lvl8pPr lvl="7" algn="ctr">
              <a:spcBef>
                <a:spcPts val="0"/>
              </a:spcBef>
              <a:spcAft>
                <a:spcPts val="0"/>
              </a:spcAft>
              <a:buSzPts val="3000"/>
              <a:buNone/>
              <a:defRPr/>
            </a:lvl8pPr>
            <a:lvl9pPr lvl="8" algn="ctr">
              <a:spcBef>
                <a:spcPts val="0"/>
              </a:spcBef>
              <a:spcAft>
                <a:spcPts val="0"/>
              </a:spcAft>
              <a:buSzPts val="3000"/>
              <a:buNone/>
              <a:defRPr/>
            </a:lvl9pPr>
          </a:lstStyle>
          <a:p>
            <a:endParaRPr/>
          </a:p>
        </p:txBody>
      </p:sp>
      <p:grpSp>
        <p:nvGrpSpPr>
          <p:cNvPr id="87" name="Google Shape;87;p6"/>
          <p:cNvGrpSpPr/>
          <p:nvPr/>
        </p:nvGrpSpPr>
        <p:grpSpPr>
          <a:xfrm>
            <a:off x="175150" y="405990"/>
            <a:ext cx="393400" cy="637225"/>
            <a:chOff x="380200" y="3609200"/>
            <a:chExt cx="393400" cy="637225"/>
          </a:xfrm>
        </p:grpSpPr>
        <p:sp>
          <p:nvSpPr>
            <p:cNvPr id="88" name="Google Shape;88;p6"/>
            <p:cNvSpPr/>
            <p:nvPr/>
          </p:nvSpPr>
          <p:spPr>
            <a:xfrm>
              <a:off x="6006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6006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380200" y="4073425"/>
              <a:ext cx="173000" cy="173000"/>
            </a:xfrm>
            <a:custGeom>
              <a:avLst/>
              <a:gdLst/>
              <a:ahLst/>
              <a:cxnLst/>
              <a:rect l="l" t="t" r="r" b="b"/>
              <a:pathLst>
                <a:path w="6920" h="6920" extrusionOk="0">
                  <a:moveTo>
                    <a:pt x="1630" y="0"/>
                  </a:moveTo>
                  <a:cubicBezTo>
                    <a:pt x="714" y="0"/>
                    <a:pt x="0" y="715"/>
                    <a:pt x="0" y="1630"/>
                  </a:cubicBezTo>
                  <a:lnTo>
                    <a:pt x="0" y="5290"/>
                  </a:lnTo>
                  <a:cubicBezTo>
                    <a:pt x="0" y="6183"/>
                    <a:pt x="714" y="6919"/>
                    <a:pt x="1630" y="6919"/>
                  </a:cubicBezTo>
                  <a:lnTo>
                    <a:pt x="5290" y="6919"/>
                  </a:lnTo>
                  <a:cubicBezTo>
                    <a:pt x="6205" y="6919"/>
                    <a:pt x="6919" y="6183"/>
                    <a:pt x="6919" y="5290"/>
                  </a:cubicBezTo>
                  <a:lnTo>
                    <a:pt x="6919" y="1630"/>
                  </a:lnTo>
                  <a:cubicBezTo>
                    <a:pt x="6919" y="715"/>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380200" y="3841300"/>
              <a:ext cx="173000" cy="173000"/>
            </a:xfrm>
            <a:custGeom>
              <a:avLst/>
              <a:gdLst/>
              <a:ahLst/>
              <a:cxnLst/>
              <a:rect l="l" t="t" r="r" b="b"/>
              <a:pathLst>
                <a:path w="6920" h="6920" extrusionOk="0">
                  <a:moveTo>
                    <a:pt x="1630" y="1"/>
                  </a:moveTo>
                  <a:cubicBezTo>
                    <a:pt x="714" y="1"/>
                    <a:pt x="0" y="715"/>
                    <a:pt x="0" y="1630"/>
                  </a:cubicBezTo>
                  <a:lnTo>
                    <a:pt x="0" y="5290"/>
                  </a:lnTo>
                  <a:cubicBezTo>
                    <a:pt x="0" y="6183"/>
                    <a:pt x="714" y="6920"/>
                    <a:pt x="1630" y="6920"/>
                  </a:cubicBezTo>
                  <a:lnTo>
                    <a:pt x="5290" y="6920"/>
                  </a:lnTo>
                  <a:cubicBezTo>
                    <a:pt x="6205" y="6920"/>
                    <a:pt x="6919" y="6183"/>
                    <a:pt x="6919" y="5290"/>
                  </a:cubicBezTo>
                  <a:lnTo>
                    <a:pt x="6919" y="1630"/>
                  </a:lnTo>
                  <a:cubicBezTo>
                    <a:pt x="6919" y="715"/>
                    <a:pt x="6205" y="1"/>
                    <a:pt x="5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380200" y="3609200"/>
              <a:ext cx="173000" cy="172975"/>
            </a:xfrm>
            <a:custGeom>
              <a:avLst/>
              <a:gdLst/>
              <a:ahLst/>
              <a:cxnLst/>
              <a:rect l="l" t="t" r="r" b="b"/>
              <a:pathLst>
                <a:path w="6920" h="6919" extrusionOk="0">
                  <a:moveTo>
                    <a:pt x="1630" y="0"/>
                  </a:moveTo>
                  <a:cubicBezTo>
                    <a:pt x="714" y="0"/>
                    <a:pt x="0" y="714"/>
                    <a:pt x="0" y="1629"/>
                  </a:cubicBezTo>
                  <a:lnTo>
                    <a:pt x="0" y="5290"/>
                  </a:lnTo>
                  <a:cubicBezTo>
                    <a:pt x="0" y="6205"/>
                    <a:pt x="714" y="6919"/>
                    <a:pt x="1630" y="6919"/>
                  </a:cubicBezTo>
                  <a:lnTo>
                    <a:pt x="5290" y="6919"/>
                  </a:lnTo>
                  <a:cubicBezTo>
                    <a:pt x="6205" y="6919"/>
                    <a:pt x="6919" y="6205"/>
                    <a:pt x="6919" y="5290"/>
                  </a:cubicBezTo>
                  <a:lnTo>
                    <a:pt x="6919" y="1629"/>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3" name="Google Shape;93;p6"/>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94" name="Google Shape;94;p6"/>
          <p:cNvGrpSpPr/>
          <p:nvPr/>
        </p:nvGrpSpPr>
        <p:grpSpPr>
          <a:xfrm>
            <a:off x="7943250" y="303925"/>
            <a:ext cx="869350" cy="390600"/>
            <a:chOff x="1686050" y="4209175"/>
            <a:chExt cx="869350" cy="390600"/>
          </a:xfrm>
        </p:grpSpPr>
        <p:sp>
          <p:nvSpPr>
            <p:cNvPr id="95" name="Google Shape;95;p6"/>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2"/>
        </a:solidFill>
        <a:effectLst/>
      </p:bgPr>
    </p:bg>
    <p:spTree>
      <p:nvGrpSpPr>
        <p:cNvPr id="1" name="Shape 124"/>
        <p:cNvGrpSpPr/>
        <p:nvPr/>
      </p:nvGrpSpPr>
      <p:grpSpPr>
        <a:xfrm>
          <a:off x="0" y="0"/>
          <a:ext cx="0" cy="0"/>
          <a:chOff x="0" y="0"/>
          <a:chExt cx="0" cy="0"/>
        </a:xfrm>
      </p:grpSpPr>
      <p:sp>
        <p:nvSpPr>
          <p:cNvPr id="125" name="Google Shape;125;p8"/>
          <p:cNvSpPr txBox="1">
            <a:spLocks noGrp="1"/>
          </p:cNvSpPr>
          <p:nvPr>
            <p:ph type="title"/>
          </p:nvPr>
        </p:nvSpPr>
        <p:spPr>
          <a:xfrm>
            <a:off x="1298550" y="977850"/>
            <a:ext cx="6546900" cy="31878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cxnSp>
        <p:nvCxnSpPr>
          <p:cNvPr id="126" name="Google Shape;126;p8"/>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127" name="Google Shape;127;p8"/>
          <p:cNvGrpSpPr/>
          <p:nvPr/>
        </p:nvGrpSpPr>
        <p:grpSpPr>
          <a:xfrm>
            <a:off x="589800" y="4320225"/>
            <a:ext cx="637800" cy="173000"/>
            <a:chOff x="6798525" y="175700"/>
            <a:chExt cx="637800" cy="173000"/>
          </a:xfrm>
        </p:grpSpPr>
        <p:sp>
          <p:nvSpPr>
            <p:cNvPr id="128" name="Google Shape;128;p8"/>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8"/>
          <p:cNvGrpSpPr/>
          <p:nvPr/>
        </p:nvGrpSpPr>
        <p:grpSpPr>
          <a:xfrm rot="-5400000">
            <a:off x="8491063" y="977175"/>
            <a:ext cx="637225" cy="390600"/>
            <a:chOff x="1918175" y="4209175"/>
            <a:chExt cx="637225" cy="390600"/>
          </a:xfrm>
        </p:grpSpPr>
        <p:sp>
          <p:nvSpPr>
            <p:cNvPr id="132" name="Google Shape;132;p8"/>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137"/>
        <p:cNvGrpSpPr/>
        <p:nvPr/>
      </p:nvGrpSpPr>
      <p:grpSpPr>
        <a:xfrm>
          <a:off x="0" y="0"/>
          <a:ext cx="0" cy="0"/>
          <a:chOff x="0" y="0"/>
          <a:chExt cx="0" cy="0"/>
        </a:xfrm>
      </p:grpSpPr>
      <p:sp>
        <p:nvSpPr>
          <p:cNvPr id="138" name="Google Shape;138;p9"/>
          <p:cNvSpPr txBox="1">
            <a:spLocks noGrp="1"/>
          </p:cNvSpPr>
          <p:nvPr>
            <p:ph type="subTitle" idx="1"/>
          </p:nvPr>
        </p:nvSpPr>
        <p:spPr>
          <a:xfrm>
            <a:off x="2553600" y="2288367"/>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
        <p:nvSpPr>
          <p:cNvPr id="139" name="Google Shape;139;p9"/>
          <p:cNvSpPr txBox="1">
            <a:spLocks noGrp="1"/>
          </p:cNvSpPr>
          <p:nvPr>
            <p:ph type="title"/>
          </p:nvPr>
        </p:nvSpPr>
        <p:spPr>
          <a:xfrm>
            <a:off x="2553600" y="1620033"/>
            <a:ext cx="404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cxnSp>
        <p:nvCxnSpPr>
          <p:cNvPr id="140" name="Google Shape;140;p9"/>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141" name="Google Shape;141;p9"/>
          <p:cNvGrpSpPr/>
          <p:nvPr/>
        </p:nvGrpSpPr>
        <p:grpSpPr>
          <a:xfrm>
            <a:off x="720000" y="452900"/>
            <a:ext cx="637800" cy="173000"/>
            <a:chOff x="6798525" y="175700"/>
            <a:chExt cx="637800" cy="173000"/>
          </a:xfrm>
        </p:grpSpPr>
        <p:sp>
          <p:nvSpPr>
            <p:cNvPr id="142" name="Google Shape;142;p9"/>
            <p:cNvSpPr/>
            <p:nvPr/>
          </p:nvSpPr>
          <p:spPr>
            <a:xfrm>
              <a:off x="7262775" y="175700"/>
              <a:ext cx="173550" cy="173000"/>
            </a:xfrm>
            <a:custGeom>
              <a:avLst/>
              <a:gdLst/>
              <a:ahLst/>
              <a:cxnLst/>
              <a:rect l="l" t="t" r="r" b="b"/>
              <a:pathLst>
                <a:path w="6942" h="6920" extrusionOk="0">
                  <a:moveTo>
                    <a:pt x="1630" y="0"/>
                  </a:moveTo>
                  <a:cubicBezTo>
                    <a:pt x="737" y="0"/>
                    <a:pt x="0" y="714"/>
                    <a:pt x="0" y="1607"/>
                  </a:cubicBezTo>
                  <a:lnTo>
                    <a:pt x="0" y="5290"/>
                  </a:lnTo>
                  <a:cubicBezTo>
                    <a:pt x="0" y="6183"/>
                    <a:pt x="737" y="6919"/>
                    <a:pt x="1630" y="6919"/>
                  </a:cubicBezTo>
                  <a:lnTo>
                    <a:pt x="5312" y="6919"/>
                  </a:lnTo>
                  <a:cubicBezTo>
                    <a:pt x="6205" y="6919"/>
                    <a:pt x="6942" y="6183"/>
                    <a:pt x="6942" y="5290"/>
                  </a:cubicBezTo>
                  <a:lnTo>
                    <a:pt x="6942" y="1607"/>
                  </a:lnTo>
                  <a:cubicBezTo>
                    <a:pt x="6942" y="714"/>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9"/>
            <p:cNvSpPr/>
            <p:nvPr/>
          </p:nvSpPr>
          <p:spPr>
            <a:xfrm>
              <a:off x="7030650" y="175700"/>
              <a:ext cx="173550" cy="173000"/>
            </a:xfrm>
            <a:custGeom>
              <a:avLst/>
              <a:gdLst/>
              <a:ahLst/>
              <a:cxnLst/>
              <a:rect l="l" t="t" r="r" b="b"/>
              <a:pathLst>
                <a:path w="6942" h="6920" extrusionOk="0">
                  <a:moveTo>
                    <a:pt x="1630" y="0"/>
                  </a:moveTo>
                  <a:cubicBezTo>
                    <a:pt x="737" y="0"/>
                    <a:pt x="1" y="714"/>
                    <a:pt x="1" y="1607"/>
                  </a:cubicBezTo>
                  <a:lnTo>
                    <a:pt x="1" y="5290"/>
                  </a:lnTo>
                  <a:cubicBezTo>
                    <a:pt x="1" y="6183"/>
                    <a:pt x="737" y="6919"/>
                    <a:pt x="1630" y="6919"/>
                  </a:cubicBezTo>
                  <a:lnTo>
                    <a:pt x="5313" y="6919"/>
                  </a:lnTo>
                  <a:cubicBezTo>
                    <a:pt x="6205" y="6919"/>
                    <a:pt x="6942" y="6183"/>
                    <a:pt x="6942" y="5290"/>
                  </a:cubicBezTo>
                  <a:lnTo>
                    <a:pt x="6942" y="1607"/>
                  </a:lnTo>
                  <a:cubicBezTo>
                    <a:pt x="6942" y="714"/>
                    <a:pt x="6205"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6798525" y="175700"/>
              <a:ext cx="173575" cy="173000"/>
            </a:xfrm>
            <a:custGeom>
              <a:avLst/>
              <a:gdLst/>
              <a:ahLst/>
              <a:cxnLst/>
              <a:rect l="l" t="t" r="r" b="b"/>
              <a:pathLst>
                <a:path w="6943" h="6920" extrusionOk="0">
                  <a:moveTo>
                    <a:pt x="1630" y="0"/>
                  </a:moveTo>
                  <a:cubicBezTo>
                    <a:pt x="737" y="0"/>
                    <a:pt x="1" y="714"/>
                    <a:pt x="1" y="1607"/>
                  </a:cubicBezTo>
                  <a:lnTo>
                    <a:pt x="1" y="5290"/>
                  </a:lnTo>
                  <a:cubicBezTo>
                    <a:pt x="23" y="6183"/>
                    <a:pt x="737" y="6919"/>
                    <a:pt x="1630" y="6919"/>
                  </a:cubicBezTo>
                  <a:lnTo>
                    <a:pt x="5313" y="6919"/>
                  </a:lnTo>
                  <a:cubicBezTo>
                    <a:pt x="6206" y="6919"/>
                    <a:pt x="6942" y="6183"/>
                    <a:pt x="6942" y="5290"/>
                  </a:cubicBezTo>
                  <a:lnTo>
                    <a:pt x="6942" y="1607"/>
                  </a:lnTo>
                  <a:cubicBezTo>
                    <a:pt x="6942" y="714"/>
                    <a:pt x="6206" y="0"/>
                    <a:pt x="5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9"/>
          <p:cNvGrpSpPr/>
          <p:nvPr/>
        </p:nvGrpSpPr>
        <p:grpSpPr>
          <a:xfrm rot="5400000">
            <a:off x="8403638" y="3766025"/>
            <a:ext cx="637225" cy="390600"/>
            <a:chOff x="1918175" y="4209175"/>
            <a:chExt cx="637225" cy="390600"/>
          </a:xfrm>
        </p:grpSpPr>
        <p:sp>
          <p:nvSpPr>
            <p:cNvPr id="146" name="Google Shape;146;p9"/>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9"/>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9"/>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9"/>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9"/>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151"/>
        <p:cNvGrpSpPr/>
        <p:nvPr/>
      </p:nvGrpSpPr>
      <p:grpSpPr>
        <a:xfrm>
          <a:off x="0" y="0"/>
          <a:ext cx="0" cy="0"/>
          <a:chOff x="0" y="0"/>
          <a:chExt cx="0" cy="0"/>
        </a:xfrm>
      </p:grpSpPr>
      <p:sp>
        <p:nvSpPr>
          <p:cNvPr id="152" name="Google Shape;152;p10"/>
          <p:cNvSpPr>
            <a:spLocks noGrp="1"/>
          </p:cNvSpPr>
          <p:nvPr>
            <p:ph type="pic" idx="2"/>
          </p:nvPr>
        </p:nvSpPr>
        <p:spPr>
          <a:xfrm>
            <a:off x="0" y="0"/>
            <a:ext cx="9144000" cy="5143500"/>
          </a:xfrm>
          <a:prstGeom prst="rect">
            <a:avLst/>
          </a:prstGeom>
          <a:noFill/>
          <a:ln>
            <a:noFill/>
          </a:ln>
        </p:spPr>
      </p:sp>
      <p:sp>
        <p:nvSpPr>
          <p:cNvPr id="153" name="Google Shape;153;p10"/>
          <p:cNvSpPr txBox="1">
            <a:spLocks noGrp="1"/>
          </p:cNvSpPr>
          <p:nvPr>
            <p:ph type="body" idx="1"/>
          </p:nvPr>
        </p:nvSpPr>
        <p:spPr>
          <a:xfrm>
            <a:off x="4572000" y="539400"/>
            <a:ext cx="3852000" cy="1601400"/>
          </a:xfrm>
          <a:prstGeom prst="rect">
            <a:avLst/>
          </a:prstGeom>
          <a:solidFill>
            <a:schemeClr val="dk2"/>
          </a:solidFill>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200"/>
              <a:buNone/>
              <a:defRPr sz="3000">
                <a:latin typeface="Abril Fatface"/>
                <a:ea typeface="Abril Fatface"/>
                <a:cs typeface="Abril Fatface"/>
                <a:sym typeface="Abril Fatface"/>
              </a:defRPr>
            </a:lvl1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154"/>
        <p:cNvGrpSpPr/>
        <p:nvPr/>
      </p:nvGrpSpPr>
      <p:grpSpPr>
        <a:xfrm>
          <a:off x="0" y="0"/>
          <a:ext cx="0" cy="0"/>
          <a:chOff x="0" y="0"/>
          <a:chExt cx="0" cy="0"/>
        </a:xfrm>
      </p:grpSpPr>
      <p:sp>
        <p:nvSpPr>
          <p:cNvPr id="155" name="Google Shape;155;p11"/>
          <p:cNvSpPr txBox="1">
            <a:spLocks noGrp="1"/>
          </p:cNvSpPr>
          <p:nvPr>
            <p:ph type="title" hasCustomPrompt="1"/>
          </p:nvPr>
        </p:nvSpPr>
        <p:spPr>
          <a:xfrm>
            <a:off x="1399050" y="1533377"/>
            <a:ext cx="6345900" cy="1433100"/>
          </a:xfrm>
          <a:prstGeom prst="rect">
            <a:avLst/>
          </a:prstGeom>
        </p:spPr>
        <p:txBody>
          <a:bodyPr spcFirstLastPara="1" wrap="square" lIns="91425" tIns="91425" rIns="91425" bIns="91425" anchor="ctr" anchorCtr="0">
            <a:noAutofit/>
          </a:bodyPr>
          <a:lstStyle>
            <a:lvl1pPr lvl="0" algn="ctr">
              <a:spcBef>
                <a:spcPts val="0"/>
              </a:spcBef>
              <a:spcAft>
                <a:spcPts val="0"/>
              </a:spcAft>
              <a:buSzPts val="9000"/>
              <a:buNone/>
              <a:defRPr sz="9500"/>
            </a:lvl1pPr>
            <a:lvl2pPr lvl="1" algn="ctr">
              <a:spcBef>
                <a:spcPts val="0"/>
              </a:spcBef>
              <a:spcAft>
                <a:spcPts val="0"/>
              </a:spcAft>
              <a:buSzPts val="9000"/>
              <a:buNone/>
              <a:defRPr sz="9000"/>
            </a:lvl2pPr>
            <a:lvl3pPr lvl="2" algn="ctr">
              <a:spcBef>
                <a:spcPts val="0"/>
              </a:spcBef>
              <a:spcAft>
                <a:spcPts val="0"/>
              </a:spcAft>
              <a:buSzPts val="9000"/>
              <a:buNone/>
              <a:defRPr sz="9000"/>
            </a:lvl3pPr>
            <a:lvl4pPr lvl="3" algn="ctr">
              <a:spcBef>
                <a:spcPts val="0"/>
              </a:spcBef>
              <a:spcAft>
                <a:spcPts val="0"/>
              </a:spcAft>
              <a:buSzPts val="9000"/>
              <a:buNone/>
              <a:defRPr sz="9000"/>
            </a:lvl4pPr>
            <a:lvl5pPr lvl="4" algn="ctr">
              <a:spcBef>
                <a:spcPts val="0"/>
              </a:spcBef>
              <a:spcAft>
                <a:spcPts val="0"/>
              </a:spcAft>
              <a:buSzPts val="9000"/>
              <a:buNone/>
              <a:defRPr sz="9000"/>
            </a:lvl5pPr>
            <a:lvl6pPr lvl="5" algn="ctr">
              <a:spcBef>
                <a:spcPts val="0"/>
              </a:spcBef>
              <a:spcAft>
                <a:spcPts val="0"/>
              </a:spcAft>
              <a:buSzPts val="9000"/>
              <a:buNone/>
              <a:defRPr sz="9000"/>
            </a:lvl6pPr>
            <a:lvl7pPr lvl="6" algn="ctr">
              <a:spcBef>
                <a:spcPts val="0"/>
              </a:spcBef>
              <a:spcAft>
                <a:spcPts val="0"/>
              </a:spcAft>
              <a:buSzPts val="9000"/>
              <a:buNone/>
              <a:defRPr sz="9000"/>
            </a:lvl7pPr>
            <a:lvl8pPr lvl="7" algn="ctr">
              <a:spcBef>
                <a:spcPts val="0"/>
              </a:spcBef>
              <a:spcAft>
                <a:spcPts val="0"/>
              </a:spcAft>
              <a:buSzPts val="9000"/>
              <a:buNone/>
              <a:defRPr sz="9000"/>
            </a:lvl8pPr>
            <a:lvl9pPr lvl="8" algn="ctr">
              <a:spcBef>
                <a:spcPts val="0"/>
              </a:spcBef>
              <a:spcAft>
                <a:spcPts val="0"/>
              </a:spcAft>
              <a:buSzPts val="9000"/>
              <a:buNone/>
              <a:defRPr sz="9000"/>
            </a:lvl9pPr>
          </a:lstStyle>
          <a:p>
            <a:r>
              <a:t>xx%</a:t>
            </a:r>
          </a:p>
        </p:txBody>
      </p:sp>
      <p:sp>
        <p:nvSpPr>
          <p:cNvPr id="156" name="Google Shape;156;p11"/>
          <p:cNvSpPr txBox="1">
            <a:spLocks noGrp="1"/>
          </p:cNvSpPr>
          <p:nvPr>
            <p:ph type="subTitle" idx="1"/>
          </p:nvPr>
        </p:nvSpPr>
        <p:spPr>
          <a:xfrm>
            <a:off x="1969950" y="3192225"/>
            <a:ext cx="5204100" cy="417900"/>
          </a:xfrm>
          <a:prstGeom prst="rect">
            <a:avLst/>
          </a:prstGeom>
          <a:solidFill>
            <a:schemeClr val="lt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00">
                <a:latin typeface="Cabin"/>
                <a:ea typeface="Cabin"/>
                <a:cs typeface="Cabin"/>
                <a:sym typeface="Cabi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cxnSp>
        <p:nvCxnSpPr>
          <p:cNvPr id="157" name="Google Shape;157;p11"/>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158" name="Google Shape;158;p11"/>
          <p:cNvGrpSpPr/>
          <p:nvPr/>
        </p:nvGrpSpPr>
        <p:grpSpPr>
          <a:xfrm rot="10800000">
            <a:off x="7554643" y="382137"/>
            <a:ext cx="869350" cy="390600"/>
            <a:chOff x="7683325" y="415650"/>
            <a:chExt cx="869350" cy="390600"/>
          </a:xfrm>
        </p:grpSpPr>
        <p:sp>
          <p:nvSpPr>
            <p:cNvPr id="159" name="Google Shape;159;p11"/>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1"/>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1"/>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1"/>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11"/>
          <p:cNvGrpSpPr/>
          <p:nvPr/>
        </p:nvGrpSpPr>
        <p:grpSpPr>
          <a:xfrm flipH="1">
            <a:off x="327023" y="3845631"/>
            <a:ext cx="869350" cy="390600"/>
            <a:chOff x="1686050" y="4209175"/>
            <a:chExt cx="869350" cy="390600"/>
          </a:xfrm>
        </p:grpSpPr>
        <p:sp>
          <p:nvSpPr>
            <p:cNvPr id="166" name="Google Shape;166;p11"/>
            <p:cNvSpPr/>
            <p:nvPr/>
          </p:nvSpPr>
          <p:spPr>
            <a:xfrm>
              <a:off x="2382400" y="4426225"/>
              <a:ext cx="173000" cy="173550"/>
            </a:xfrm>
            <a:custGeom>
              <a:avLst/>
              <a:gdLst/>
              <a:ahLst/>
              <a:cxnLst/>
              <a:rect l="l" t="t" r="r" b="b"/>
              <a:pathLst>
                <a:path w="6920" h="6942" extrusionOk="0">
                  <a:moveTo>
                    <a:pt x="1630" y="0"/>
                  </a:moveTo>
                  <a:cubicBezTo>
                    <a:pt x="715" y="0"/>
                    <a:pt x="1" y="737"/>
                    <a:pt x="1" y="1630"/>
                  </a:cubicBezTo>
                  <a:lnTo>
                    <a:pt x="1" y="5312"/>
                  </a:lnTo>
                  <a:cubicBezTo>
                    <a:pt x="1" y="6205"/>
                    <a:pt x="715" y="6941"/>
                    <a:pt x="1630" y="6941"/>
                  </a:cubicBezTo>
                  <a:lnTo>
                    <a:pt x="5290" y="6941"/>
                  </a:lnTo>
                  <a:cubicBezTo>
                    <a:pt x="6183" y="6941"/>
                    <a:pt x="6920" y="6205"/>
                    <a:pt x="6920" y="5312"/>
                  </a:cubicBezTo>
                  <a:lnTo>
                    <a:pt x="6920" y="1630"/>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1"/>
            <p:cNvSpPr/>
            <p:nvPr/>
          </p:nvSpPr>
          <p:spPr>
            <a:xfrm>
              <a:off x="2150300" y="4426225"/>
              <a:ext cx="173000" cy="173550"/>
            </a:xfrm>
            <a:custGeom>
              <a:avLst/>
              <a:gdLst/>
              <a:ahLst/>
              <a:cxnLst/>
              <a:rect l="l" t="t" r="r" b="b"/>
              <a:pathLst>
                <a:path w="6920" h="6942" extrusionOk="0">
                  <a:moveTo>
                    <a:pt x="1629" y="0"/>
                  </a:moveTo>
                  <a:cubicBezTo>
                    <a:pt x="714" y="0"/>
                    <a:pt x="0" y="737"/>
                    <a:pt x="0" y="1630"/>
                  </a:cubicBezTo>
                  <a:lnTo>
                    <a:pt x="0" y="5312"/>
                  </a:lnTo>
                  <a:cubicBezTo>
                    <a:pt x="0" y="6205"/>
                    <a:pt x="714" y="6941"/>
                    <a:pt x="1629"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1918175" y="4426225"/>
              <a:ext cx="173000" cy="173550"/>
            </a:xfrm>
            <a:custGeom>
              <a:avLst/>
              <a:gdLst/>
              <a:ahLst/>
              <a:cxnLst/>
              <a:rect l="l" t="t" r="r" b="b"/>
              <a:pathLst>
                <a:path w="6920" h="6942" extrusionOk="0">
                  <a:moveTo>
                    <a:pt x="1630" y="0"/>
                  </a:moveTo>
                  <a:cubicBezTo>
                    <a:pt x="715" y="0"/>
                    <a:pt x="0" y="737"/>
                    <a:pt x="0" y="1630"/>
                  </a:cubicBezTo>
                  <a:lnTo>
                    <a:pt x="0" y="5312"/>
                  </a:lnTo>
                  <a:cubicBezTo>
                    <a:pt x="0" y="6205"/>
                    <a:pt x="715" y="6941"/>
                    <a:pt x="1630" y="6941"/>
                  </a:cubicBezTo>
                  <a:lnTo>
                    <a:pt x="5290" y="6941"/>
                  </a:lnTo>
                  <a:cubicBezTo>
                    <a:pt x="6205" y="6941"/>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1686050" y="4426225"/>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1"/>
                    <a:pt x="1630" y="6941"/>
                  </a:cubicBezTo>
                  <a:lnTo>
                    <a:pt x="5290" y="6941"/>
                  </a:lnTo>
                  <a:cubicBezTo>
                    <a:pt x="6205" y="6941"/>
                    <a:pt x="6920" y="6205"/>
                    <a:pt x="6920" y="5312"/>
                  </a:cubicBezTo>
                  <a:lnTo>
                    <a:pt x="6920" y="1630"/>
                  </a:lnTo>
                  <a:cubicBezTo>
                    <a:pt x="6920"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2382400" y="4209175"/>
              <a:ext cx="173000" cy="173000"/>
            </a:xfrm>
            <a:custGeom>
              <a:avLst/>
              <a:gdLst/>
              <a:ahLst/>
              <a:cxnLst/>
              <a:rect l="l" t="t" r="r" b="b"/>
              <a:pathLst>
                <a:path w="6920" h="6920" extrusionOk="0">
                  <a:moveTo>
                    <a:pt x="1630" y="0"/>
                  </a:moveTo>
                  <a:cubicBezTo>
                    <a:pt x="715" y="0"/>
                    <a:pt x="1" y="737"/>
                    <a:pt x="1" y="1629"/>
                  </a:cubicBezTo>
                  <a:lnTo>
                    <a:pt x="1" y="5290"/>
                  </a:lnTo>
                  <a:cubicBezTo>
                    <a:pt x="1" y="6205"/>
                    <a:pt x="715" y="6919"/>
                    <a:pt x="1630" y="6919"/>
                  </a:cubicBezTo>
                  <a:lnTo>
                    <a:pt x="5290" y="6919"/>
                  </a:lnTo>
                  <a:cubicBezTo>
                    <a:pt x="6183" y="6919"/>
                    <a:pt x="6920" y="6205"/>
                    <a:pt x="6920" y="5290"/>
                  </a:cubicBezTo>
                  <a:lnTo>
                    <a:pt x="6920" y="1629"/>
                  </a:lnTo>
                  <a:cubicBezTo>
                    <a:pt x="6920" y="737"/>
                    <a:pt x="6183"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2150300" y="4209175"/>
              <a:ext cx="173000" cy="173000"/>
            </a:xfrm>
            <a:custGeom>
              <a:avLst/>
              <a:gdLst/>
              <a:ahLst/>
              <a:cxnLst/>
              <a:rect l="l" t="t" r="r" b="b"/>
              <a:pathLst>
                <a:path w="6920" h="6920" extrusionOk="0">
                  <a:moveTo>
                    <a:pt x="1629" y="0"/>
                  </a:moveTo>
                  <a:cubicBezTo>
                    <a:pt x="714" y="0"/>
                    <a:pt x="0" y="737"/>
                    <a:pt x="0" y="1629"/>
                  </a:cubicBezTo>
                  <a:lnTo>
                    <a:pt x="0" y="5290"/>
                  </a:lnTo>
                  <a:cubicBezTo>
                    <a:pt x="0" y="6205"/>
                    <a:pt x="714" y="6919"/>
                    <a:pt x="1629"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1918175" y="4209175"/>
              <a:ext cx="173000" cy="173000"/>
            </a:xfrm>
            <a:custGeom>
              <a:avLst/>
              <a:gdLst/>
              <a:ahLst/>
              <a:cxnLst/>
              <a:rect l="l" t="t" r="r" b="b"/>
              <a:pathLst>
                <a:path w="6920" h="6920" extrusionOk="0">
                  <a:moveTo>
                    <a:pt x="1630" y="0"/>
                  </a:moveTo>
                  <a:cubicBezTo>
                    <a:pt x="715" y="0"/>
                    <a:pt x="0" y="737"/>
                    <a:pt x="0" y="1629"/>
                  </a:cubicBezTo>
                  <a:lnTo>
                    <a:pt x="0" y="5290"/>
                  </a:lnTo>
                  <a:cubicBezTo>
                    <a:pt x="0" y="6205"/>
                    <a:pt x="715" y="6919"/>
                    <a:pt x="1630" y="6919"/>
                  </a:cubicBezTo>
                  <a:lnTo>
                    <a:pt x="5290" y="6919"/>
                  </a:lnTo>
                  <a:cubicBezTo>
                    <a:pt x="6205" y="6919"/>
                    <a:pt x="6919" y="6205"/>
                    <a:pt x="6919" y="5290"/>
                  </a:cubicBezTo>
                  <a:lnTo>
                    <a:pt x="6919" y="1629"/>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660"/>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1pPr>
            <a:lvl2pPr lvl="1">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a:endParaRPr/>
          </a:p>
        </p:txBody>
      </p:sp>
      <p:sp>
        <p:nvSpPr>
          <p:cNvPr id="7" name="Google Shape;7;p1"/>
          <p:cNvSpPr txBox="1">
            <a:spLocks noGrp="1"/>
          </p:cNvSpPr>
          <p:nvPr>
            <p:ph type="body" idx="1"/>
          </p:nvPr>
        </p:nvSpPr>
        <p:spPr>
          <a:xfrm>
            <a:off x="720000" y="1181627"/>
            <a:ext cx="77040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1pPr>
            <a:lvl2pPr marL="914400" lvl="1"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2pPr>
            <a:lvl3pPr marL="1371600" lvl="2"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3pPr>
            <a:lvl4pPr marL="1828800" lvl="3"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4pPr>
            <a:lvl5pPr marL="2286000" lvl="4"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5pPr>
            <a:lvl6pPr marL="2743200" lvl="5"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6pPr>
            <a:lvl7pPr marL="3200400" lvl="6"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7pPr>
            <a:lvl8pPr marL="3657600" lvl="7"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8pPr>
            <a:lvl9pPr marL="4114800" lvl="8" indent="-304800">
              <a:lnSpc>
                <a:spcPct val="100000"/>
              </a:lnSpc>
              <a:spcBef>
                <a:spcPts val="0"/>
              </a:spcBef>
              <a:spcAft>
                <a:spcPts val="0"/>
              </a:spcAft>
              <a:buClr>
                <a:schemeClr val="dk1"/>
              </a:buClr>
              <a:buSzPts val="1200"/>
              <a:buFont typeface="Cabin"/>
              <a:buChar char="■"/>
              <a:defRPr sz="1200">
                <a:solidFill>
                  <a:schemeClr val="dk1"/>
                </a:solidFill>
                <a:latin typeface="Cabin"/>
                <a:ea typeface="Cabin"/>
                <a:cs typeface="Cabin"/>
                <a:sym typeface="Cab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6" r:id="rId8"/>
    <p:sldLayoutId id="2147483657" r:id="rId9"/>
    <p:sldLayoutId id="2147483658" r:id="rId10"/>
    <p:sldLayoutId id="2147483660"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 id="2147483671" r:id="rId21"/>
    <p:sldLayoutId id="21474836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20"/>
        <p:cNvGrpSpPr/>
        <p:nvPr/>
      </p:nvGrpSpPr>
      <p:grpSpPr>
        <a:xfrm>
          <a:off x="0" y="0"/>
          <a:ext cx="0" cy="0"/>
          <a:chOff x="0" y="0"/>
          <a:chExt cx="0" cy="0"/>
        </a:xfrm>
      </p:grpSpPr>
      <p:sp>
        <p:nvSpPr>
          <p:cNvPr id="421" name="Google Shape;421;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22" name="Google Shape;422;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4.xml"/><Relationship Id="rId1" Type="http://schemas.openxmlformats.org/officeDocument/2006/relationships/slideLayout" Target="../slideLayouts/slideLayout15.xml"/><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5.xml"/><Relationship Id="rId1" Type="http://schemas.openxmlformats.org/officeDocument/2006/relationships/slideLayout" Target="../slideLayouts/slideLayout16.xml"/><Relationship Id="rId5" Type="http://schemas.openxmlformats.org/officeDocument/2006/relationships/image" Target="../media/image7.jpg"/><Relationship Id="rId4" Type="http://schemas.openxmlformats.org/officeDocument/2006/relationships/image" Target="../media/image6.jpg"/></Relationships>
</file>

<file path=ppt/slides/_rels/slide1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jRlH1wXUyL5rVdUBz6othqFmmBkEEYHK5qMKTjQX2P8/copy" TargetMode="External"/><Relationship Id="rId2" Type="http://schemas.openxmlformats.org/officeDocument/2006/relationships/notesSlide" Target="../notesSlides/notesSlide20.xml"/><Relationship Id="rId1" Type="http://schemas.openxmlformats.org/officeDocument/2006/relationships/slideLayout" Target="../slideLayouts/slideLayout18.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hyperlink" Target="https://www.freepik.com/free-vector/vlogger-social-media-illustration_10079767.htm/?utm_source=slidesgo_template&amp;utm_medium=referral-link&amp;utm_campaign=sg_resources&amp;utm_content=freepik" TargetMode="External"/><Relationship Id="rId2" Type="http://schemas.openxmlformats.org/officeDocument/2006/relationships/notesSlide" Target="../notesSlides/notesSlide26.xml"/><Relationship Id="rId1" Type="http://schemas.openxmlformats.org/officeDocument/2006/relationships/slideLayout" Target="../slideLayouts/slideLayout17.xml"/><Relationship Id="rId4" Type="http://schemas.openxmlformats.org/officeDocument/2006/relationships/hyperlink" Target="https://www.freepik.com/free-vector/online-class-illustration_10044566.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com/free-photo/young-english-teacher-doing-her-class-online_15678311.htm/?utm_source=slidesgo_template&amp;utm_medium=referral-link&amp;utm_campaign=sg_resources&amp;utm_content=freepik" TargetMode="External"/><Relationship Id="rId13" Type="http://schemas.openxmlformats.org/officeDocument/2006/relationships/hyperlink" Target="https://www.flaticon.com/packs/translation-19/?utm_source=slidesgo_template&amp;utm_medium=referral-link&amp;utm_campaign=sg_resources&amp;utm_content=flaticon" TargetMode="External"/><Relationship Id="rId3" Type="http://schemas.openxmlformats.org/officeDocument/2006/relationships/hyperlink" Target="https://www.freepik.com/free-photo/young-woman-teaching-english-lessons_15678344.htm/?utm_source=slidesgo_template&amp;utm_medium=referral-link&amp;utm_campaign=sg_resources&amp;utm_content=freepik" TargetMode="External"/><Relationship Id="rId7" Type="http://schemas.openxmlformats.org/officeDocument/2006/relationships/hyperlink" Target="https://www.freepik.com/free-photo/books-shelf-table-arrangement_12975534.htm/?utm_source=slidesgo_template&amp;utm_medium=referral-link&amp;utm_campaign=sg_resources&amp;utm_content=freepik" TargetMode="External"/><Relationship Id="rId12" Type="http://schemas.openxmlformats.org/officeDocument/2006/relationships/hyperlink" Target="https://www.freepik.com/free-vector/online-class-illustration_10044566.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11.xml"/><Relationship Id="rId6" Type="http://schemas.openxmlformats.org/officeDocument/2006/relationships/hyperlink" Target="https://www.freepik.com/free-photo/english-books-resting-table-working-space_27301439.htm/?utm_source=slidesgo_template&amp;utm_medium=referral-link&amp;utm_campaign=sg_resources&amp;utm_content=freepik" TargetMode="External"/><Relationship Id="rId11" Type="http://schemas.openxmlformats.org/officeDocument/2006/relationships/hyperlink" Target="https://www.freepik.com/free-vector/vlogger-social-media-illustration_10079767.htm/?utm_source=slidesgo_template&amp;utm_medium=referral-link&amp;utm_campaign=sg_resources&amp;utm_content=freepik" TargetMode="External"/><Relationship Id="rId5" Type="http://schemas.openxmlformats.org/officeDocument/2006/relationships/hyperlink" Target="https://www.freepik.com/free-photo/english-book-resting-table-working-space_27301370.htm/?utm_source=slidesgo_template&amp;utm_medium=referral-link&amp;utm_campaign=sg_resources&amp;utm_content=freepik" TargetMode="External"/><Relationship Id="rId10" Type="http://schemas.openxmlformats.org/officeDocument/2006/relationships/hyperlink" Target="https://www.freepik.com/free-photo/english-books-resting-table-working-space_27301431.htm/?utm_source=slidesgo_template&amp;utm_medium=referral-link&amp;utm_campaign=sg_resources&amp;utm_content=freepik" TargetMode="External"/><Relationship Id="rId4" Type="http://schemas.openxmlformats.org/officeDocument/2006/relationships/hyperlink" Target="https://www.freepik.com/free-photo/young-woman-teaching-english-lessons-online-home_15678339.htm/?utm_source=slidesgo_template&amp;utm_medium=referral-link&amp;utm_campaign=sg_resources&amp;utm_content=freepik" TargetMode="External"/><Relationship Id="rId9" Type="http://schemas.openxmlformats.org/officeDocument/2006/relationships/hyperlink" Target="https://www.freepik.com/free-photo/english-books-stacks-table-working-space_27301188.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2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2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2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Abril+Fatface" TargetMode="External"/><Relationship Id="rId2" Type="http://schemas.openxmlformats.org/officeDocument/2006/relationships/notesSlide" Target="../notesSlides/notesSlide30.xml"/><Relationship Id="rId1" Type="http://schemas.openxmlformats.org/officeDocument/2006/relationships/slideLayout" Target="../slideLayouts/slideLayout24.xml"/><Relationship Id="rId4" Type="http://schemas.openxmlformats.org/officeDocument/2006/relationships/hyperlink" Target="https://fonts.google.com/specimen/Cabin"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4.png"/><Relationship Id="rId2" Type="http://schemas.openxmlformats.org/officeDocument/2006/relationships/notesSlide" Target="../notesSlides/notesSlide31.xml"/><Relationship Id="rId1" Type="http://schemas.openxmlformats.org/officeDocument/2006/relationships/slideLayout" Target="../slideLayouts/slideLayout2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3.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image" Target="../media/image11.png"/></Relationships>
</file>

<file path=ppt/slides/_rels/slide3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5.xml"/><Relationship Id="rId1" Type="http://schemas.openxmlformats.org/officeDocument/2006/relationships/slideLayout" Target="../slideLayouts/slideLayout23.xml"/><Relationship Id="rId4" Type="http://schemas.openxmlformats.org/officeDocument/2006/relationships/image" Target="../media/image1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29"/>
        <p:cNvGrpSpPr/>
        <p:nvPr/>
      </p:nvGrpSpPr>
      <p:grpSpPr>
        <a:xfrm>
          <a:off x="0" y="0"/>
          <a:ext cx="0" cy="0"/>
          <a:chOff x="0" y="0"/>
          <a:chExt cx="0" cy="0"/>
        </a:xfrm>
      </p:grpSpPr>
      <p:sp>
        <p:nvSpPr>
          <p:cNvPr id="430" name="Google Shape;430;p30"/>
          <p:cNvSpPr txBox="1">
            <a:spLocks noGrp="1"/>
          </p:cNvSpPr>
          <p:nvPr>
            <p:ph type="ctrTitle"/>
          </p:nvPr>
        </p:nvSpPr>
        <p:spPr>
          <a:xfrm>
            <a:off x="1648400" y="407604"/>
            <a:ext cx="6016899" cy="244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6"/>
                </a:solidFill>
              </a:rPr>
              <a:t>LES NATIONALITÉS</a:t>
            </a:r>
            <a:endParaRPr b="1" dirty="0"/>
          </a:p>
        </p:txBody>
      </p:sp>
      <p:pic>
        <p:nvPicPr>
          <p:cNvPr id="2" name="Imagen 1">
            <a:extLst>
              <a:ext uri="{FF2B5EF4-FFF2-40B4-BE49-F238E27FC236}">
                <a16:creationId xmlns:a16="http://schemas.microsoft.com/office/drawing/2014/main" id="{8F8841BE-161D-0061-5EA3-F814D1513046}"/>
              </a:ext>
            </a:extLst>
          </p:cNvPr>
          <p:cNvPicPr>
            <a:picLocks noChangeAspect="1"/>
          </p:cNvPicPr>
          <p:nvPr/>
        </p:nvPicPr>
        <p:blipFill>
          <a:blip r:embed="rId3"/>
          <a:stretch>
            <a:fillRect/>
          </a:stretch>
        </p:blipFill>
        <p:spPr>
          <a:xfrm>
            <a:off x="3285894" y="2510679"/>
            <a:ext cx="2787112" cy="2060968"/>
          </a:xfrm>
          <a:prstGeom prst="rect">
            <a:avLst/>
          </a:prstGeom>
        </p:spPr>
      </p:pic>
      <p:grpSp>
        <p:nvGrpSpPr>
          <p:cNvPr id="432" name="Google Shape;432;p30"/>
          <p:cNvGrpSpPr/>
          <p:nvPr/>
        </p:nvGrpSpPr>
        <p:grpSpPr>
          <a:xfrm>
            <a:off x="5913688" y="4349706"/>
            <a:ext cx="2784052" cy="507213"/>
            <a:chOff x="6294190" y="4298650"/>
            <a:chExt cx="2784052" cy="507213"/>
          </a:xfrm>
        </p:grpSpPr>
        <p:sp>
          <p:nvSpPr>
            <p:cNvPr id="433" name="Google Shape;433;p30"/>
            <p:cNvSpPr/>
            <p:nvPr/>
          </p:nvSpPr>
          <p:spPr>
            <a:xfrm>
              <a:off x="6358606" y="4299333"/>
              <a:ext cx="2719635" cy="506530"/>
            </a:xfrm>
            <a:custGeom>
              <a:avLst/>
              <a:gdLst/>
              <a:ahLst/>
              <a:cxnLst/>
              <a:rect l="l" t="t" r="r" b="b"/>
              <a:pathLst>
                <a:path w="87603" h="16316" extrusionOk="0">
                  <a:moveTo>
                    <a:pt x="1" y="1"/>
                  </a:moveTo>
                  <a:lnTo>
                    <a:pt x="1" y="16316"/>
                  </a:lnTo>
                  <a:lnTo>
                    <a:pt x="82938" y="16316"/>
                  </a:lnTo>
                  <a:cubicBezTo>
                    <a:pt x="84969" y="16316"/>
                    <a:pt x="86688" y="14932"/>
                    <a:pt x="87335" y="13013"/>
                  </a:cubicBezTo>
                  <a:cubicBezTo>
                    <a:pt x="87513" y="12477"/>
                    <a:pt x="87603" y="11919"/>
                    <a:pt x="87603" y="11316"/>
                  </a:cubicBezTo>
                  <a:lnTo>
                    <a:pt x="87603" y="4978"/>
                  </a:lnTo>
                  <a:cubicBezTo>
                    <a:pt x="87603" y="4353"/>
                    <a:pt x="87491" y="3750"/>
                    <a:pt x="87313" y="3192"/>
                  </a:cubicBezTo>
                  <a:cubicBezTo>
                    <a:pt x="86643" y="1318"/>
                    <a:pt x="84924" y="1"/>
                    <a:pt x="82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7612731" y="4398424"/>
              <a:ext cx="1465479" cy="304893"/>
            </a:xfrm>
            <a:custGeom>
              <a:avLst/>
              <a:gdLst/>
              <a:ahLst/>
              <a:cxnLst/>
              <a:rect l="l" t="t" r="r" b="b"/>
              <a:pathLst>
                <a:path w="47205" h="9821" extrusionOk="0">
                  <a:moveTo>
                    <a:pt x="0" y="0"/>
                  </a:moveTo>
                  <a:lnTo>
                    <a:pt x="0" y="9821"/>
                  </a:lnTo>
                  <a:lnTo>
                    <a:pt x="46937" y="9821"/>
                  </a:lnTo>
                  <a:cubicBezTo>
                    <a:pt x="47115" y="9285"/>
                    <a:pt x="47205" y="8727"/>
                    <a:pt x="47205" y="8124"/>
                  </a:cubicBezTo>
                  <a:lnTo>
                    <a:pt x="47205" y="1786"/>
                  </a:lnTo>
                  <a:cubicBezTo>
                    <a:pt x="47205" y="1161"/>
                    <a:pt x="47093" y="558"/>
                    <a:pt x="46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6400175" y="4298650"/>
              <a:ext cx="1374052" cy="507213"/>
            </a:xfrm>
            <a:custGeom>
              <a:avLst/>
              <a:gdLst/>
              <a:ahLst/>
              <a:cxnLst/>
              <a:rect l="l" t="t" r="r" b="b"/>
              <a:pathLst>
                <a:path w="44260" h="16338" extrusionOk="0">
                  <a:moveTo>
                    <a:pt x="1" y="0"/>
                  </a:moveTo>
                  <a:lnTo>
                    <a:pt x="1" y="16338"/>
                  </a:lnTo>
                  <a:lnTo>
                    <a:pt x="39416" y="16338"/>
                  </a:lnTo>
                  <a:cubicBezTo>
                    <a:pt x="42094" y="16338"/>
                    <a:pt x="44259" y="14151"/>
                    <a:pt x="44259" y="11472"/>
                  </a:cubicBezTo>
                  <a:lnTo>
                    <a:pt x="44259" y="4866"/>
                  </a:lnTo>
                  <a:cubicBezTo>
                    <a:pt x="44259" y="2188"/>
                    <a:pt x="42094" y="0"/>
                    <a:pt x="39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6294190" y="4298650"/>
              <a:ext cx="257767" cy="76247"/>
            </a:xfrm>
            <a:custGeom>
              <a:avLst/>
              <a:gdLst/>
              <a:ahLst/>
              <a:cxnLst/>
              <a:rect l="l" t="t" r="r" b="b"/>
              <a:pathLst>
                <a:path w="8303" h="2456" extrusionOk="0">
                  <a:moveTo>
                    <a:pt x="1161" y="0"/>
                  </a:moveTo>
                  <a:cubicBezTo>
                    <a:pt x="513" y="0"/>
                    <a:pt x="0" y="558"/>
                    <a:pt x="0" y="1228"/>
                  </a:cubicBezTo>
                  <a:cubicBezTo>
                    <a:pt x="0" y="1898"/>
                    <a:pt x="513" y="2455"/>
                    <a:pt x="1161" y="2455"/>
                  </a:cubicBezTo>
                  <a:lnTo>
                    <a:pt x="8303" y="2455"/>
                  </a:lnTo>
                  <a:lnTo>
                    <a:pt x="83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6294190" y="4729597"/>
              <a:ext cx="257767" cy="75564"/>
            </a:xfrm>
            <a:custGeom>
              <a:avLst/>
              <a:gdLst/>
              <a:ahLst/>
              <a:cxnLst/>
              <a:rect l="l" t="t" r="r" b="b"/>
              <a:pathLst>
                <a:path w="8303" h="2434" extrusionOk="0">
                  <a:moveTo>
                    <a:pt x="848" y="1"/>
                  </a:moveTo>
                  <a:cubicBezTo>
                    <a:pt x="379" y="1"/>
                    <a:pt x="0" y="380"/>
                    <a:pt x="0" y="849"/>
                  </a:cubicBezTo>
                  <a:lnTo>
                    <a:pt x="0" y="1608"/>
                  </a:lnTo>
                  <a:cubicBezTo>
                    <a:pt x="0" y="2076"/>
                    <a:pt x="379" y="2434"/>
                    <a:pt x="848" y="2434"/>
                  </a:cubicBezTo>
                  <a:lnTo>
                    <a:pt x="8303" y="2434"/>
                  </a:lnTo>
                  <a:lnTo>
                    <a:pt x="83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6358606" y="4374862"/>
              <a:ext cx="1324162" cy="354782"/>
            </a:xfrm>
            <a:custGeom>
              <a:avLst/>
              <a:gdLst/>
              <a:ahLst/>
              <a:cxnLst/>
              <a:rect l="l" t="t" r="r" b="b"/>
              <a:pathLst>
                <a:path w="42653" h="11428" extrusionOk="0">
                  <a:moveTo>
                    <a:pt x="1" y="0"/>
                  </a:moveTo>
                  <a:lnTo>
                    <a:pt x="1" y="11428"/>
                  </a:lnTo>
                  <a:lnTo>
                    <a:pt x="39260" y="11428"/>
                  </a:lnTo>
                  <a:cubicBezTo>
                    <a:pt x="41135" y="11428"/>
                    <a:pt x="42652" y="9910"/>
                    <a:pt x="42652" y="8035"/>
                  </a:cubicBezTo>
                  <a:lnTo>
                    <a:pt x="42652" y="3393"/>
                  </a:lnTo>
                  <a:cubicBezTo>
                    <a:pt x="42652" y="1518"/>
                    <a:pt x="41135" y="0"/>
                    <a:pt x="39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6358606" y="4421272"/>
              <a:ext cx="1265953" cy="308370"/>
            </a:xfrm>
            <a:custGeom>
              <a:avLst/>
              <a:gdLst/>
              <a:ahLst/>
              <a:cxnLst/>
              <a:rect l="l" t="t" r="r" b="b"/>
              <a:pathLst>
                <a:path w="40778" h="9933" extrusionOk="0">
                  <a:moveTo>
                    <a:pt x="1" y="1"/>
                  </a:moveTo>
                  <a:lnTo>
                    <a:pt x="1" y="9933"/>
                  </a:lnTo>
                  <a:lnTo>
                    <a:pt x="39483" y="9933"/>
                  </a:lnTo>
                  <a:cubicBezTo>
                    <a:pt x="40197" y="9933"/>
                    <a:pt x="40778" y="9353"/>
                    <a:pt x="40778" y="8638"/>
                  </a:cubicBezTo>
                  <a:lnTo>
                    <a:pt x="40778" y="3393"/>
                  </a:lnTo>
                  <a:cubicBezTo>
                    <a:pt x="40778" y="1519"/>
                    <a:pt x="39260" y="1"/>
                    <a:pt x="37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6358606" y="4485025"/>
              <a:ext cx="1254152" cy="31"/>
            </a:xfrm>
            <a:custGeom>
              <a:avLst/>
              <a:gdLst/>
              <a:ahLst/>
              <a:cxnLst/>
              <a:rect l="l" t="t" r="r" b="b"/>
              <a:pathLst>
                <a:path w="41113" h="1" fill="none" extrusionOk="0">
                  <a:moveTo>
                    <a:pt x="41112"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6358600" y="4548075"/>
              <a:ext cx="1265897" cy="31"/>
            </a:xfrm>
            <a:custGeom>
              <a:avLst/>
              <a:gdLst/>
              <a:ahLst/>
              <a:cxnLst/>
              <a:rect l="l" t="t" r="r" b="b"/>
              <a:pathLst>
                <a:path w="42519" h="1" fill="none" extrusionOk="0">
                  <a:moveTo>
                    <a:pt x="42518"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6358600" y="461041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6358600" y="467346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7757521" y="4703272"/>
              <a:ext cx="279964" cy="101890"/>
            </a:xfrm>
            <a:custGeom>
              <a:avLst/>
              <a:gdLst/>
              <a:ahLst/>
              <a:cxnLst/>
              <a:rect l="l" t="t" r="r" b="b"/>
              <a:pathLst>
                <a:path w="9018" h="3282" extrusionOk="0">
                  <a:moveTo>
                    <a:pt x="4398" y="1"/>
                  </a:moveTo>
                  <a:cubicBezTo>
                    <a:pt x="3750" y="1920"/>
                    <a:pt x="2032" y="3282"/>
                    <a:pt x="1" y="3282"/>
                  </a:cubicBezTo>
                  <a:lnTo>
                    <a:pt x="4621" y="3282"/>
                  </a:lnTo>
                  <a:cubicBezTo>
                    <a:pt x="6652" y="3282"/>
                    <a:pt x="8370" y="1920"/>
                    <a:pt x="90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7757521" y="4298650"/>
              <a:ext cx="278567" cy="99810"/>
            </a:xfrm>
            <a:custGeom>
              <a:avLst/>
              <a:gdLst/>
              <a:ahLst/>
              <a:cxnLst/>
              <a:rect l="l" t="t" r="r" b="b"/>
              <a:pathLst>
                <a:path w="8973" h="3215" extrusionOk="0">
                  <a:moveTo>
                    <a:pt x="1" y="0"/>
                  </a:moveTo>
                  <a:cubicBezTo>
                    <a:pt x="1987" y="0"/>
                    <a:pt x="3683" y="1340"/>
                    <a:pt x="4353" y="3214"/>
                  </a:cubicBezTo>
                  <a:lnTo>
                    <a:pt x="8973" y="3214"/>
                  </a:lnTo>
                  <a:cubicBezTo>
                    <a:pt x="8303" y="1340"/>
                    <a:pt x="6607" y="0"/>
                    <a:pt x="4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8564733" y="4703272"/>
              <a:ext cx="279964" cy="101890"/>
            </a:xfrm>
            <a:custGeom>
              <a:avLst/>
              <a:gdLst/>
              <a:ahLst/>
              <a:cxnLst/>
              <a:rect l="l" t="t" r="r" b="b"/>
              <a:pathLst>
                <a:path w="9018" h="3282" extrusionOk="0">
                  <a:moveTo>
                    <a:pt x="4397" y="1"/>
                  </a:moveTo>
                  <a:cubicBezTo>
                    <a:pt x="3750" y="1920"/>
                    <a:pt x="2031" y="3282"/>
                    <a:pt x="0" y="3282"/>
                  </a:cubicBezTo>
                  <a:lnTo>
                    <a:pt x="4620" y="3282"/>
                  </a:lnTo>
                  <a:cubicBezTo>
                    <a:pt x="6651" y="3282"/>
                    <a:pt x="8370" y="1920"/>
                    <a:pt x="9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8564733"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7892625" y="4398424"/>
              <a:ext cx="153176" cy="304893"/>
            </a:xfrm>
            <a:custGeom>
              <a:avLst/>
              <a:gdLst/>
              <a:ahLst/>
              <a:cxnLst/>
              <a:rect l="l" t="t" r="r" b="b"/>
              <a:pathLst>
                <a:path w="4934" h="9821" extrusionOk="0">
                  <a:moveTo>
                    <a:pt x="1" y="0"/>
                  </a:moveTo>
                  <a:cubicBezTo>
                    <a:pt x="202" y="558"/>
                    <a:pt x="313" y="1161"/>
                    <a:pt x="313" y="1786"/>
                  </a:cubicBezTo>
                  <a:lnTo>
                    <a:pt x="313" y="8124"/>
                  </a:lnTo>
                  <a:cubicBezTo>
                    <a:pt x="313" y="8727"/>
                    <a:pt x="224" y="9285"/>
                    <a:pt x="46" y="9821"/>
                  </a:cubicBezTo>
                  <a:lnTo>
                    <a:pt x="4666" y="9821"/>
                  </a:lnTo>
                  <a:cubicBezTo>
                    <a:pt x="4844" y="9285"/>
                    <a:pt x="4933" y="8727"/>
                    <a:pt x="4933" y="8124"/>
                  </a:cubicBezTo>
                  <a:lnTo>
                    <a:pt x="4933" y="1786"/>
                  </a:lnTo>
                  <a:cubicBezTo>
                    <a:pt x="4933" y="1161"/>
                    <a:pt x="4822"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8699837"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24" y="9285"/>
                    <a:pt x="45" y="9821"/>
                  </a:cubicBezTo>
                  <a:lnTo>
                    <a:pt x="4665" y="9821"/>
                  </a:lnTo>
                  <a:cubicBezTo>
                    <a:pt x="4844" y="9285"/>
                    <a:pt x="4933" y="8727"/>
                    <a:pt x="4933" y="8124"/>
                  </a:cubicBezTo>
                  <a:lnTo>
                    <a:pt x="4933" y="1786"/>
                  </a:lnTo>
                  <a:cubicBezTo>
                    <a:pt x="4933" y="1161"/>
                    <a:pt x="4821"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8694994" y="4703272"/>
              <a:ext cx="279250" cy="101890"/>
            </a:xfrm>
            <a:custGeom>
              <a:avLst/>
              <a:gdLst/>
              <a:ahLst/>
              <a:cxnLst/>
              <a:rect l="l" t="t" r="r" b="b"/>
              <a:pathLst>
                <a:path w="8995" h="3282" extrusionOk="0">
                  <a:moveTo>
                    <a:pt x="4375" y="1"/>
                  </a:moveTo>
                  <a:cubicBezTo>
                    <a:pt x="3728" y="1920"/>
                    <a:pt x="2009" y="3282"/>
                    <a:pt x="0" y="3282"/>
                  </a:cubicBezTo>
                  <a:lnTo>
                    <a:pt x="4620" y="3282"/>
                  </a:lnTo>
                  <a:cubicBezTo>
                    <a:pt x="6629" y="3282"/>
                    <a:pt x="8348" y="1920"/>
                    <a:pt x="8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8694994"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8830099"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01" y="9285"/>
                    <a:pt x="23" y="9821"/>
                  </a:cubicBezTo>
                  <a:lnTo>
                    <a:pt x="4643" y="9821"/>
                  </a:lnTo>
                  <a:cubicBezTo>
                    <a:pt x="4821" y="9285"/>
                    <a:pt x="4933" y="8727"/>
                    <a:pt x="4933" y="8124"/>
                  </a:cubicBezTo>
                  <a:lnTo>
                    <a:pt x="4933" y="1786"/>
                  </a:lnTo>
                  <a:cubicBezTo>
                    <a:pt x="4933" y="1161"/>
                    <a:pt x="4821"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30"/>
          <p:cNvGrpSpPr/>
          <p:nvPr/>
        </p:nvGrpSpPr>
        <p:grpSpPr>
          <a:xfrm>
            <a:off x="327029" y="330528"/>
            <a:ext cx="1029407" cy="692071"/>
            <a:chOff x="266550" y="380755"/>
            <a:chExt cx="904814" cy="608253"/>
          </a:xfrm>
        </p:grpSpPr>
        <p:sp>
          <p:nvSpPr>
            <p:cNvPr id="454" name="Google Shape;454;p30"/>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0"/>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42"/>
        <p:cNvGrpSpPr/>
        <p:nvPr/>
      </p:nvGrpSpPr>
      <p:grpSpPr>
        <a:xfrm>
          <a:off x="0" y="0"/>
          <a:ext cx="0" cy="0"/>
          <a:chOff x="0" y="0"/>
          <a:chExt cx="0" cy="0"/>
        </a:xfrm>
      </p:grpSpPr>
      <p:sp>
        <p:nvSpPr>
          <p:cNvPr id="543" name="Google Shape;543;p35"/>
          <p:cNvSpPr txBox="1">
            <a:spLocks noGrp="1"/>
          </p:cNvSpPr>
          <p:nvPr>
            <p:ph type="title"/>
          </p:nvPr>
        </p:nvSpPr>
        <p:spPr>
          <a:xfrm>
            <a:off x="1582758" y="521941"/>
            <a:ext cx="58653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ACTIVITÉ</a:t>
            </a:r>
            <a:endParaRPr dirty="0"/>
          </a:p>
        </p:txBody>
      </p:sp>
      <p:grpSp>
        <p:nvGrpSpPr>
          <p:cNvPr id="545" name="Google Shape;545;p35"/>
          <p:cNvGrpSpPr/>
          <p:nvPr/>
        </p:nvGrpSpPr>
        <p:grpSpPr>
          <a:xfrm flipH="1">
            <a:off x="7584679" y="539395"/>
            <a:ext cx="1029407" cy="692071"/>
            <a:chOff x="266550" y="380755"/>
            <a:chExt cx="904814" cy="608253"/>
          </a:xfrm>
        </p:grpSpPr>
        <p:sp>
          <p:nvSpPr>
            <p:cNvPr id="546" name="Google Shape;546;p35"/>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553;p35"/>
          <p:cNvGrpSpPr/>
          <p:nvPr/>
        </p:nvGrpSpPr>
        <p:grpSpPr>
          <a:xfrm rot="-311541" flipH="1">
            <a:off x="-23497" y="1369904"/>
            <a:ext cx="1063356" cy="1156102"/>
            <a:chOff x="7195955" y="2587272"/>
            <a:chExt cx="1567181" cy="1785499"/>
          </a:xfrm>
        </p:grpSpPr>
        <p:sp>
          <p:nvSpPr>
            <p:cNvPr id="554" name="Google Shape;554;p35"/>
            <p:cNvSpPr/>
            <p:nvPr/>
          </p:nvSpPr>
          <p:spPr>
            <a:xfrm rot="2700000">
              <a:off x="7739674" y="2685734"/>
              <a:ext cx="406766" cy="1494203"/>
            </a:xfrm>
            <a:custGeom>
              <a:avLst/>
              <a:gdLst/>
              <a:ahLst/>
              <a:cxnLst/>
              <a:rect l="l" t="t" r="r" b="b"/>
              <a:pathLst>
                <a:path w="9442" h="34684" extrusionOk="0">
                  <a:moveTo>
                    <a:pt x="2545" y="0"/>
                  </a:moveTo>
                  <a:lnTo>
                    <a:pt x="0" y="514"/>
                  </a:lnTo>
                  <a:lnTo>
                    <a:pt x="6919" y="34684"/>
                  </a:lnTo>
                  <a:lnTo>
                    <a:pt x="9441" y="34171"/>
                  </a:lnTo>
                  <a:lnTo>
                    <a:pt x="2545"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 name="Google Shape;555;p35"/>
            <p:cNvSpPr/>
            <p:nvPr/>
          </p:nvSpPr>
          <p:spPr>
            <a:xfrm rot="2700000">
              <a:off x="7835721" y="2740546"/>
              <a:ext cx="368295" cy="1486535"/>
            </a:xfrm>
            <a:custGeom>
              <a:avLst/>
              <a:gdLst/>
              <a:ahLst/>
              <a:cxnLst/>
              <a:rect l="l" t="t" r="r" b="b"/>
              <a:pathLst>
                <a:path w="8549" h="34506" extrusionOk="0">
                  <a:moveTo>
                    <a:pt x="1630" y="1"/>
                  </a:moveTo>
                  <a:lnTo>
                    <a:pt x="1" y="335"/>
                  </a:lnTo>
                  <a:lnTo>
                    <a:pt x="6897" y="34506"/>
                  </a:lnTo>
                  <a:lnTo>
                    <a:pt x="8549" y="34171"/>
                  </a:lnTo>
                  <a:lnTo>
                    <a:pt x="163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rot="2700000">
              <a:off x="7367847" y="4028019"/>
              <a:ext cx="167325" cy="297169"/>
            </a:xfrm>
            <a:custGeom>
              <a:avLst/>
              <a:gdLst/>
              <a:ahLst/>
              <a:cxnLst/>
              <a:rect l="l" t="t" r="r" b="b"/>
              <a:pathLst>
                <a:path w="3884" h="6898" extrusionOk="0">
                  <a:moveTo>
                    <a:pt x="2522" y="1"/>
                  </a:moveTo>
                  <a:lnTo>
                    <a:pt x="0" y="514"/>
                  </a:lnTo>
                  <a:lnTo>
                    <a:pt x="2991" y="6897"/>
                  </a:lnTo>
                  <a:lnTo>
                    <a:pt x="3884" y="6719"/>
                  </a:lnTo>
                  <a:lnTo>
                    <a:pt x="252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rot="2700000">
              <a:off x="7466582" y="4059659"/>
              <a:ext cx="71169" cy="303890"/>
            </a:xfrm>
            <a:custGeom>
              <a:avLst/>
              <a:gdLst/>
              <a:ahLst/>
              <a:cxnLst/>
              <a:rect l="l" t="t" r="r" b="b"/>
              <a:pathLst>
                <a:path w="1652" h="7054" extrusionOk="0">
                  <a:moveTo>
                    <a:pt x="1652" y="1"/>
                  </a:moveTo>
                  <a:lnTo>
                    <a:pt x="0" y="336"/>
                  </a:lnTo>
                  <a:lnTo>
                    <a:pt x="1362" y="7054"/>
                  </a:lnTo>
                  <a:lnTo>
                    <a:pt x="165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rot="2700000">
              <a:off x="8365479" y="2500724"/>
              <a:ext cx="170211" cy="343308"/>
            </a:xfrm>
            <a:custGeom>
              <a:avLst/>
              <a:gdLst/>
              <a:ahLst/>
              <a:cxnLst/>
              <a:rect l="l" t="t" r="r" b="b"/>
              <a:pathLst>
                <a:path w="3951" h="7969" extrusionOk="0">
                  <a:moveTo>
                    <a:pt x="2433" y="1"/>
                  </a:moveTo>
                  <a:lnTo>
                    <a:pt x="915" y="313"/>
                  </a:lnTo>
                  <a:cubicBezTo>
                    <a:pt x="357" y="425"/>
                    <a:pt x="0" y="960"/>
                    <a:pt x="112" y="1518"/>
                  </a:cubicBezTo>
                  <a:lnTo>
                    <a:pt x="1406" y="7969"/>
                  </a:lnTo>
                  <a:lnTo>
                    <a:pt x="3951" y="7455"/>
                  </a:lnTo>
                  <a:lnTo>
                    <a:pt x="243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rot="2700000">
              <a:off x="8454790" y="2560150"/>
              <a:ext cx="135617" cy="327842"/>
            </a:xfrm>
            <a:custGeom>
              <a:avLst/>
              <a:gdLst/>
              <a:ahLst/>
              <a:cxnLst/>
              <a:rect l="l" t="t" r="r" b="b"/>
              <a:pathLst>
                <a:path w="3148" h="7610" extrusionOk="0">
                  <a:moveTo>
                    <a:pt x="853" y="0"/>
                  </a:moveTo>
                  <a:cubicBezTo>
                    <a:pt x="786" y="0"/>
                    <a:pt x="717" y="7"/>
                    <a:pt x="648" y="21"/>
                  </a:cubicBezTo>
                  <a:lnTo>
                    <a:pt x="1" y="155"/>
                  </a:lnTo>
                  <a:lnTo>
                    <a:pt x="1519" y="7609"/>
                  </a:lnTo>
                  <a:lnTo>
                    <a:pt x="3148" y="7275"/>
                  </a:lnTo>
                  <a:lnTo>
                    <a:pt x="1853" y="824"/>
                  </a:lnTo>
                  <a:cubicBezTo>
                    <a:pt x="1756" y="335"/>
                    <a:pt x="1332" y="0"/>
                    <a:pt x="85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rot="2700000">
              <a:off x="7347121" y="4309249"/>
              <a:ext cx="39505" cy="87540"/>
            </a:xfrm>
            <a:custGeom>
              <a:avLst/>
              <a:gdLst/>
              <a:ahLst/>
              <a:cxnLst/>
              <a:rect l="l" t="t" r="r" b="b"/>
              <a:pathLst>
                <a:path w="917" h="2032" extrusionOk="0">
                  <a:moveTo>
                    <a:pt x="894" y="1"/>
                  </a:moveTo>
                  <a:lnTo>
                    <a:pt x="1" y="179"/>
                  </a:lnTo>
                  <a:lnTo>
                    <a:pt x="916" y="2032"/>
                  </a:lnTo>
                  <a:lnTo>
                    <a:pt x="894"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CuadroTexto 24">
            <a:extLst>
              <a:ext uri="{FF2B5EF4-FFF2-40B4-BE49-F238E27FC236}">
                <a16:creationId xmlns:a16="http://schemas.microsoft.com/office/drawing/2014/main" id="{EEE6C931-7697-24B9-1029-809586A4BD05}"/>
              </a:ext>
            </a:extLst>
          </p:cNvPr>
          <p:cNvSpPr txBox="1"/>
          <p:nvPr/>
        </p:nvSpPr>
        <p:spPr>
          <a:xfrm>
            <a:off x="1076178" y="1489586"/>
            <a:ext cx="6371880" cy="2677656"/>
          </a:xfrm>
          <a:prstGeom prst="rect">
            <a:avLst/>
          </a:prstGeom>
          <a:noFill/>
        </p:spPr>
        <p:txBody>
          <a:bodyPr wrap="square" rtlCol="0">
            <a:spAutoFit/>
          </a:bodyPr>
          <a:lstStyle/>
          <a:p>
            <a:r>
              <a:rPr lang="fr-FR" b="1" i="0" dirty="0">
                <a:solidFill>
                  <a:srgbClr val="000066"/>
                </a:solidFill>
                <a:effectLst/>
                <a:latin typeface="Geneva"/>
              </a:rPr>
              <a:t>1. L'Espagne est mon pays, donc je suis_______ ou ________.</a:t>
            </a:r>
          </a:p>
          <a:p>
            <a:r>
              <a:rPr lang="fr-FR" b="1" dirty="0">
                <a:solidFill>
                  <a:srgbClr val="000066"/>
                </a:solidFill>
                <a:latin typeface="Geneva"/>
              </a:rPr>
              <a:t>2.</a:t>
            </a:r>
            <a:r>
              <a:rPr lang="fr-FR" b="1" i="0" dirty="0">
                <a:solidFill>
                  <a:srgbClr val="000066"/>
                </a:solidFill>
                <a:effectLst/>
                <a:latin typeface="Geneva"/>
              </a:rPr>
              <a:t> La Suède est mon pays, donc je suis ________ ou _________. </a:t>
            </a:r>
          </a:p>
          <a:p>
            <a:r>
              <a:rPr lang="fr-FR" b="1" i="0" dirty="0">
                <a:solidFill>
                  <a:srgbClr val="000066"/>
                </a:solidFill>
                <a:effectLst/>
                <a:latin typeface="Geneva"/>
              </a:rPr>
              <a:t>3. La Belgique est mon pays, donc je suis _______  ou ________ .</a:t>
            </a:r>
            <a:br>
              <a:rPr lang="fr-FR" b="1" i="0" dirty="0">
                <a:solidFill>
                  <a:srgbClr val="000066"/>
                </a:solidFill>
                <a:effectLst/>
                <a:latin typeface="Geneva"/>
              </a:rPr>
            </a:br>
            <a:r>
              <a:rPr lang="fr-FR" b="1" i="0" dirty="0">
                <a:solidFill>
                  <a:srgbClr val="000066"/>
                </a:solidFill>
                <a:effectLst/>
                <a:latin typeface="Geneva"/>
              </a:rPr>
              <a:t>4. L'Allemagne est mon pays, donc je suis _______  ou _________ .</a:t>
            </a:r>
            <a:br>
              <a:rPr lang="fr-FR" b="1" i="0" dirty="0">
                <a:solidFill>
                  <a:srgbClr val="000066"/>
                </a:solidFill>
                <a:effectLst/>
                <a:latin typeface="Geneva"/>
              </a:rPr>
            </a:br>
            <a:r>
              <a:rPr lang="fr-FR" b="1" i="0" dirty="0">
                <a:solidFill>
                  <a:srgbClr val="000066"/>
                </a:solidFill>
                <a:effectLst/>
                <a:latin typeface="Geneva"/>
              </a:rPr>
              <a:t>5. L'Angleterre est mon pays, donc je suis _________ ou _________ .</a:t>
            </a:r>
            <a:br>
              <a:rPr lang="fr-FR" b="1" i="0" dirty="0">
                <a:solidFill>
                  <a:srgbClr val="000066"/>
                </a:solidFill>
                <a:effectLst/>
                <a:latin typeface="Geneva"/>
              </a:rPr>
            </a:br>
            <a:r>
              <a:rPr lang="fr-FR" b="1" i="0" dirty="0">
                <a:solidFill>
                  <a:srgbClr val="000066"/>
                </a:solidFill>
                <a:effectLst/>
                <a:latin typeface="Geneva"/>
              </a:rPr>
              <a:t>6. L'Italie est mon pays, donc je suis _________ ou ________ .</a:t>
            </a:r>
            <a:br>
              <a:rPr lang="fr-FR" b="1" i="0" dirty="0">
                <a:solidFill>
                  <a:srgbClr val="000066"/>
                </a:solidFill>
                <a:effectLst/>
                <a:latin typeface="Geneva"/>
              </a:rPr>
            </a:br>
            <a:r>
              <a:rPr lang="fr-FR" b="1" i="0" dirty="0">
                <a:solidFill>
                  <a:srgbClr val="000066"/>
                </a:solidFill>
                <a:effectLst/>
                <a:latin typeface="Geneva"/>
              </a:rPr>
              <a:t>7. Le Portugal est mon pays, donc je suis _________  ou ________ .</a:t>
            </a:r>
            <a:br>
              <a:rPr lang="fr-FR" b="1" i="0" dirty="0">
                <a:solidFill>
                  <a:srgbClr val="000066"/>
                </a:solidFill>
                <a:effectLst/>
                <a:latin typeface="Geneva"/>
              </a:rPr>
            </a:br>
            <a:r>
              <a:rPr lang="fr-FR" b="1" i="0" dirty="0">
                <a:solidFill>
                  <a:srgbClr val="000066"/>
                </a:solidFill>
                <a:effectLst/>
                <a:latin typeface="Geneva"/>
              </a:rPr>
              <a:t>8. La Grèce est mon pays, donc je suis __________  ou __________.</a:t>
            </a:r>
            <a:br>
              <a:rPr lang="fr-FR" b="1" i="0" dirty="0">
                <a:solidFill>
                  <a:srgbClr val="000066"/>
                </a:solidFill>
                <a:effectLst/>
                <a:latin typeface="Geneva"/>
              </a:rPr>
            </a:br>
            <a:r>
              <a:rPr lang="fr-FR" b="1" i="0" dirty="0">
                <a:solidFill>
                  <a:srgbClr val="000066"/>
                </a:solidFill>
                <a:effectLst/>
                <a:latin typeface="Geneva"/>
              </a:rPr>
              <a:t>9. La Russie est mon pays, donc je suis ___________ou __________.</a:t>
            </a:r>
            <a:br>
              <a:rPr lang="fr-FR" b="1" i="0" dirty="0">
                <a:solidFill>
                  <a:srgbClr val="000066"/>
                </a:solidFill>
                <a:effectLst/>
                <a:latin typeface="Geneva"/>
              </a:rPr>
            </a:br>
            <a:r>
              <a:rPr lang="fr-FR" b="1" i="0" dirty="0">
                <a:solidFill>
                  <a:srgbClr val="000066"/>
                </a:solidFill>
                <a:effectLst/>
                <a:latin typeface="Geneva"/>
              </a:rPr>
              <a:t>10. L'Irlande est mon pays, donc je suis __________ ou _________ .</a:t>
            </a:r>
            <a:br>
              <a:rPr lang="fr-FR" b="1" i="0" dirty="0">
                <a:solidFill>
                  <a:srgbClr val="000066"/>
                </a:solidFill>
                <a:effectLst/>
                <a:latin typeface="Geneva"/>
              </a:rPr>
            </a:br>
            <a:r>
              <a:rPr lang="fr-FR" b="1" i="0" dirty="0">
                <a:solidFill>
                  <a:srgbClr val="000066"/>
                </a:solidFill>
                <a:effectLst/>
                <a:latin typeface="Geneva"/>
              </a:rPr>
              <a:t>11. La Norvège est mon pays, donc je suis __________  ou _______ .</a:t>
            </a:r>
            <a:br>
              <a:rPr lang="fr-FR" b="1" i="0" dirty="0">
                <a:solidFill>
                  <a:srgbClr val="000066"/>
                </a:solidFill>
                <a:effectLst/>
                <a:latin typeface="Geneva"/>
              </a:rPr>
            </a:br>
            <a:r>
              <a:rPr lang="fr-FR" b="1" i="0" dirty="0">
                <a:solidFill>
                  <a:srgbClr val="000066"/>
                </a:solidFill>
                <a:effectLst/>
                <a:latin typeface="Geneva"/>
              </a:rPr>
              <a:t>12. La Finlande est mon pays, donc je suis __________ ou _______ .</a:t>
            </a:r>
            <a:endParaRPr lang="fr-FR"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sp>
        <p:nvSpPr>
          <p:cNvPr id="566" name="Google Shape;566;p36"/>
          <p:cNvSpPr txBox="1">
            <a:spLocks noGrp="1"/>
          </p:cNvSpPr>
          <p:nvPr>
            <p:ph type="title"/>
          </p:nvPr>
        </p:nvSpPr>
        <p:spPr>
          <a:xfrm>
            <a:off x="2892300" y="540650"/>
            <a:ext cx="5531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Jane Doe</a:t>
            </a:r>
            <a:endParaRPr/>
          </a:p>
        </p:txBody>
      </p:sp>
      <p:pic>
        <p:nvPicPr>
          <p:cNvPr id="567" name="Google Shape;567;p36"/>
          <p:cNvPicPr preferRelativeResize="0"/>
          <p:nvPr/>
        </p:nvPicPr>
        <p:blipFill rotWithShape="1">
          <a:blip r:embed="rId3">
            <a:alphaModFix/>
          </a:blip>
          <a:srcRect l="3514" r="3514"/>
          <a:stretch/>
        </p:blipFill>
        <p:spPr>
          <a:xfrm>
            <a:off x="713100" y="544650"/>
            <a:ext cx="1966800" cy="1710000"/>
          </a:xfrm>
          <a:prstGeom prst="rect">
            <a:avLst/>
          </a:prstGeom>
          <a:noFill/>
          <a:ln w="19050" cap="flat" cmpd="sng">
            <a:solidFill>
              <a:schemeClr val="dk1"/>
            </a:solidFill>
            <a:prstDash val="solid"/>
            <a:round/>
            <a:headEnd type="none" w="sm" len="sm"/>
            <a:tailEnd type="none" w="sm" len="sm"/>
          </a:ln>
        </p:spPr>
      </p:pic>
      <p:sp>
        <p:nvSpPr>
          <p:cNvPr id="568" name="Google Shape;568;p36"/>
          <p:cNvSpPr txBox="1"/>
          <p:nvPr/>
        </p:nvSpPr>
        <p:spPr>
          <a:xfrm>
            <a:off x="2892300" y="1549826"/>
            <a:ext cx="5531700" cy="65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1200"/>
              </a:spcAft>
              <a:buNone/>
            </a:pPr>
            <a:r>
              <a:rPr lang="en">
                <a:solidFill>
                  <a:schemeClr val="dk1"/>
                </a:solidFill>
                <a:latin typeface="Cabin"/>
                <a:ea typeface="Cabin"/>
                <a:cs typeface="Cabin"/>
                <a:sym typeface="Cabin"/>
              </a:rPr>
              <a:t>“I always strive for </a:t>
            </a:r>
            <a:r>
              <a:rPr lang="en" b="1">
                <a:solidFill>
                  <a:schemeClr val="dk1"/>
                </a:solidFill>
                <a:latin typeface="Cabin"/>
                <a:ea typeface="Cabin"/>
                <a:cs typeface="Cabin"/>
                <a:sym typeface="Cabin"/>
              </a:rPr>
              <a:t>excellence</a:t>
            </a:r>
            <a:r>
              <a:rPr lang="en">
                <a:solidFill>
                  <a:schemeClr val="dk1"/>
                </a:solidFill>
                <a:latin typeface="Cabin"/>
                <a:ea typeface="Cabin"/>
                <a:cs typeface="Cabin"/>
                <a:sym typeface="Cabin"/>
              </a:rPr>
              <a:t>. I believe in the power of </a:t>
            </a:r>
            <a:r>
              <a:rPr lang="en" b="1">
                <a:solidFill>
                  <a:schemeClr val="dk1"/>
                </a:solidFill>
                <a:latin typeface="Cabin"/>
                <a:ea typeface="Cabin"/>
                <a:cs typeface="Cabin"/>
                <a:sym typeface="Cabin"/>
              </a:rPr>
              <a:t>collaboration</a:t>
            </a:r>
            <a:r>
              <a:rPr lang="en">
                <a:solidFill>
                  <a:schemeClr val="dk1"/>
                </a:solidFill>
                <a:latin typeface="Cabin"/>
                <a:ea typeface="Cabin"/>
                <a:cs typeface="Cabin"/>
                <a:sym typeface="Cabin"/>
              </a:rPr>
              <a:t>, and I love to build </a:t>
            </a:r>
            <a:r>
              <a:rPr lang="en" b="1">
                <a:solidFill>
                  <a:schemeClr val="dk1"/>
                </a:solidFill>
                <a:latin typeface="Cabin"/>
                <a:ea typeface="Cabin"/>
                <a:cs typeface="Cabin"/>
                <a:sym typeface="Cabin"/>
              </a:rPr>
              <a:t>meaningful relationships</a:t>
            </a:r>
            <a:r>
              <a:rPr lang="en">
                <a:solidFill>
                  <a:schemeClr val="dk1"/>
                </a:solidFill>
                <a:latin typeface="Cabin"/>
                <a:ea typeface="Cabin"/>
                <a:cs typeface="Cabin"/>
                <a:sym typeface="Cabin"/>
              </a:rPr>
              <a:t> with clients throughout the </a:t>
            </a:r>
            <a:r>
              <a:rPr lang="en" b="1">
                <a:solidFill>
                  <a:schemeClr val="dk1"/>
                </a:solidFill>
                <a:latin typeface="Cabin"/>
                <a:ea typeface="Cabin"/>
                <a:cs typeface="Cabin"/>
                <a:sym typeface="Cabin"/>
              </a:rPr>
              <a:t>creative process</a:t>
            </a:r>
            <a:r>
              <a:rPr lang="en">
                <a:solidFill>
                  <a:schemeClr val="dk1"/>
                </a:solidFill>
                <a:latin typeface="Cabin"/>
                <a:ea typeface="Cabin"/>
                <a:cs typeface="Cabin"/>
                <a:sym typeface="Cabin"/>
              </a:rPr>
              <a:t>”</a:t>
            </a:r>
            <a:endParaRPr>
              <a:solidFill>
                <a:schemeClr val="dk1"/>
              </a:solidFill>
              <a:latin typeface="Cabin"/>
              <a:ea typeface="Cabin"/>
              <a:cs typeface="Cabin"/>
              <a:sym typeface="Cabin"/>
            </a:endParaRPr>
          </a:p>
        </p:txBody>
      </p:sp>
      <p:sp>
        <p:nvSpPr>
          <p:cNvPr id="569" name="Google Shape;569;p36"/>
          <p:cNvSpPr txBox="1"/>
          <p:nvPr/>
        </p:nvSpPr>
        <p:spPr>
          <a:xfrm>
            <a:off x="716800" y="2309573"/>
            <a:ext cx="3714000" cy="42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6"/>
                </a:solidFill>
                <a:latin typeface="Abril Fatface"/>
                <a:ea typeface="Abril Fatface"/>
                <a:cs typeface="Abril Fatface"/>
                <a:sym typeface="Abril Fatface"/>
              </a:rPr>
              <a:t>Experience</a:t>
            </a:r>
            <a:endParaRPr sz="2000">
              <a:solidFill>
                <a:schemeClr val="accent6"/>
              </a:solidFill>
              <a:latin typeface="Abril Fatface"/>
              <a:ea typeface="Abril Fatface"/>
              <a:cs typeface="Abril Fatface"/>
              <a:sym typeface="Abril Fatface"/>
            </a:endParaRPr>
          </a:p>
        </p:txBody>
      </p:sp>
      <p:sp>
        <p:nvSpPr>
          <p:cNvPr id="570" name="Google Shape;570;p36"/>
          <p:cNvSpPr txBox="1"/>
          <p:nvPr/>
        </p:nvSpPr>
        <p:spPr>
          <a:xfrm>
            <a:off x="716800" y="3109385"/>
            <a:ext cx="3717000" cy="502500"/>
          </a:xfrm>
          <a:prstGeom prst="rect">
            <a:avLst/>
          </a:prstGeom>
          <a:noFill/>
          <a:ln>
            <a:noFill/>
          </a:ln>
        </p:spPr>
        <p:txBody>
          <a:bodyPr spcFirstLastPara="1" wrap="square" lIns="91425" tIns="91425" rIns="91425" bIns="91425" anchor="t" anchorCtr="0">
            <a:noAutofit/>
          </a:bodyPr>
          <a:lstStyle/>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Despite being red, Mars is actually a cold place</a:t>
            </a:r>
            <a:endParaRPr sz="1200">
              <a:solidFill>
                <a:schemeClr val="dk1"/>
              </a:solidFill>
              <a:latin typeface="Cabin"/>
              <a:ea typeface="Cabin"/>
              <a:cs typeface="Cabin"/>
              <a:sym typeface="Cabin"/>
            </a:endParaRPr>
          </a:p>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The Sun is the star that all planets orbit around</a:t>
            </a:r>
            <a:endParaRPr sz="1200">
              <a:solidFill>
                <a:schemeClr val="dk1"/>
              </a:solidFill>
              <a:latin typeface="Cabin"/>
              <a:ea typeface="Cabin"/>
              <a:cs typeface="Cabin"/>
              <a:sym typeface="Cabin"/>
            </a:endParaRPr>
          </a:p>
        </p:txBody>
      </p:sp>
      <p:sp>
        <p:nvSpPr>
          <p:cNvPr id="571" name="Google Shape;571;p36"/>
          <p:cNvSpPr txBox="1"/>
          <p:nvPr/>
        </p:nvSpPr>
        <p:spPr>
          <a:xfrm>
            <a:off x="716800" y="2730899"/>
            <a:ext cx="37140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bril Fatface"/>
                <a:ea typeface="Abril Fatface"/>
                <a:cs typeface="Abril Fatface"/>
                <a:sym typeface="Abril Fatface"/>
              </a:rPr>
              <a:t>20XX - XX | Language teacher</a:t>
            </a:r>
            <a:endParaRPr>
              <a:solidFill>
                <a:schemeClr val="dk1"/>
              </a:solidFill>
              <a:latin typeface="Abril Fatface"/>
              <a:ea typeface="Abril Fatface"/>
              <a:cs typeface="Abril Fatface"/>
              <a:sym typeface="Abril Fatface"/>
            </a:endParaRPr>
          </a:p>
        </p:txBody>
      </p:sp>
      <p:sp>
        <p:nvSpPr>
          <p:cNvPr id="572" name="Google Shape;572;p36"/>
          <p:cNvSpPr txBox="1"/>
          <p:nvPr/>
        </p:nvSpPr>
        <p:spPr>
          <a:xfrm>
            <a:off x="716800" y="4101878"/>
            <a:ext cx="3717000" cy="502500"/>
          </a:xfrm>
          <a:prstGeom prst="rect">
            <a:avLst/>
          </a:prstGeom>
          <a:noFill/>
          <a:ln>
            <a:noFill/>
          </a:ln>
        </p:spPr>
        <p:txBody>
          <a:bodyPr spcFirstLastPara="1" wrap="square" lIns="91425" tIns="91425" rIns="91425" bIns="91425" anchor="t" anchorCtr="0">
            <a:noAutofit/>
          </a:bodyPr>
          <a:lstStyle/>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Venus is the second planet from the Sun</a:t>
            </a:r>
            <a:endParaRPr sz="1200">
              <a:solidFill>
                <a:schemeClr val="dk1"/>
              </a:solidFill>
              <a:latin typeface="Cabin"/>
              <a:ea typeface="Cabin"/>
              <a:cs typeface="Cabin"/>
              <a:sym typeface="Cabin"/>
            </a:endParaRPr>
          </a:p>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Mercury is the smallest planet of them all</a:t>
            </a:r>
            <a:endParaRPr sz="1200">
              <a:solidFill>
                <a:schemeClr val="dk1"/>
              </a:solidFill>
              <a:latin typeface="Cabin"/>
              <a:ea typeface="Cabin"/>
              <a:cs typeface="Cabin"/>
              <a:sym typeface="Cabin"/>
            </a:endParaRPr>
          </a:p>
        </p:txBody>
      </p:sp>
      <p:sp>
        <p:nvSpPr>
          <p:cNvPr id="573" name="Google Shape;573;p36"/>
          <p:cNvSpPr txBox="1"/>
          <p:nvPr/>
        </p:nvSpPr>
        <p:spPr>
          <a:xfrm>
            <a:off x="716800" y="3723389"/>
            <a:ext cx="37140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bril Fatface"/>
                <a:ea typeface="Abril Fatface"/>
                <a:cs typeface="Abril Fatface"/>
                <a:sym typeface="Abril Fatface"/>
              </a:rPr>
              <a:t>20XX - XX | Language teacher</a:t>
            </a:r>
            <a:endParaRPr>
              <a:solidFill>
                <a:schemeClr val="dk1"/>
              </a:solidFill>
              <a:latin typeface="Abril Fatface"/>
              <a:ea typeface="Abril Fatface"/>
              <a:cs typeface="Abril Fatface"/>
              <a:sym typeface="Abril Fatface"/>
            </a:endParaRPr>
          </a:p>
        </p:txBody>
      </p:sp>
      <p:sp>
        <p:nvSpPr>
          <p:cNvPr id="574" name="Google Shape;574;p36"/>
          <p:cNvSpPr txBox="1"/>
          <p:nvPr/>
        </p:nvSpPr>
        <p:spPr>
          <a:xfrm>
            <a:off x="2892300" y="1236730"/>
            <a:ext cx="5531700" cy="30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1200"/>
              </a:spcAft>
              <a:buNone/>
            </a:pPr>
            <a:r>
              <a:rPr lang="en">
                <a:solidFill>
                  <a:schemeClr val="dk1"/>
                </a:solidFill>
                <a:latin typeface="Cabin"/>
                <a:ea typeface="Cabin"/>
                <a:cs typeface="Cabin"/>
                <a:sym typeface="Cabin"/>
              </a:rPr>
              <a:t>+34 654 321 432 | jane@freepik.com</a:t>
            </a:r>
            <a:endParaRPr>
              <a:solidFill>
                <a:schemeClr val="dk1"/>
              </a:solidFill>
              <a:latin typeface="Cabin"/>
              <a:ea typeface="Cabin"/>
              <a:cs typeface="Cabin"/>
              <a:sym typeface="Cabin"/>
            </a:endParaRPr>
          </a:p>
        </p:txBody>
      </p:sp>
      <p:sp>
        <p:nvSpPr>
          <p:cNvPr id="575" name="Google Shape;575;p36"/>
          <p:cNvSpPr txBox="1"/>
          <p:nvPr/>
        </p:nvSpPr>
        <p:spPr>
          <a:xfrm>
            <a:off x="4712375" y="2309573"/>
            <a:ext cx="3717000" cy="42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6"/>
                </a:solidFill>
                <a:latin typeface="Abril Fatface"/>
                <a:ea typeface="Abril Fatface"/>
                <a:cs typeface="Abril Fatface"/>
                <a:sym typeface="Abril Fatface"/>
              </a:rPr>
              <a:t>Education</a:t>
            </a:r>
            <a:endParaRPr sz="2000">
              <a:solidFill>
                <a:schemeClr val="accent6"/>
              </a:solidFill>
              <a:latin typeface="Abril Fatface"/>
              <a:ea typeface="Abril Fatface"/>
              <a:cs typeface="Abril Fatface"/>
              <a:sym typeface="Abril Fatface"/>
            </a:endParaRPr>
          </a:p>
        </p:txBody>
      </p:sp>
      <p:sp>
        <p:nvSpPr>
          <p:cNvPr id="576" name="Google Shape;576;p36"/>
          <p:cNvSpPr txBox="1"/>
          <p:nvPr/>
        </p:nvSpPr>
        <p:spPr>
          <a:xfrm>
            <a:off x="4712375" y="3109939"/>
            <a:ext cx="1918800" cy="502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Jupiter is the biggest planet in the Solar System </a:t>
            </a:r>
            <a:endParaRPr sz="1200">
              <a:solidFill>
                <a:schemeClr val="dk1"/>
              </a:solidFill>
              <a:latin typeface="Cabin"/>
              <a:ea typeface="Cabin"/>
              <a:cs typeface="Cabin"/>
              <a:sym typeface="Cabin"/>
            </a:endParaRPr>
          </a:p>
        </p:txBody>
      </p:sp>
      <p:sp>
        <p:nvSpPr>
          <p:cNvPr id="577" name="Google Shape;577;p36"/>
          <p:cNvSpPr txBox="1"/>
          <p:nvPr/>
        </p:nvSpPr>
        <p:spPr>
          <a:xfrm>
            <a:off x="4712375" y="2730899"/>
            <a:ext cx="37170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bril Fatface"/>
                <a:ea typeface="Abril Fatface"/>
                <a:cs typeface="Abril Fatface"/>
                <a:sym typeface="Abril Fatface"/>
              </a:rPr>
              <a:t>20XX - XX | B.A. Literature</a:t>
            </a:r>
            <a:endParaRPr>
              <a:solidFill>
                <a:schemeClr val="dk1"/>
              </a:solidFill>
              <a:latin typeface="Abril Fatface"/>
              <a:ea typeface="Abril Fatface"/>
              <a:cs typeface="Abril Fatface"/>
              <a:sym typeface="Abril Fatface"/>
            </a:endParaRPr>
          </a:p>
        </p:txBody>
      </p:sp>
      <p:sp>
        <p:nvSpPr>
          <p:cNvPr id="578" name="Google Shape;578;p36"/>
          <p:cNvSpPr txBox="1"/>
          <p:nvPr/>
        </p:nvSpPr>
        <p:spPr>
          <a:xfrm>
            <a:off x="6909750" y="4036030"/>
            <a:ext cx="1522500" cy="502500"/>
          </a:xfrm>
          <a:prstGeom prst="rect">
            <a:avLst/>
          </a:prstGeom>
          <a:noFill/>
          <a:ln>
            <a:noFill/>
          </a:ln>
        </p:spPr>
        <p:txBody>
          <a:bodyPr spcFirstLastPara="1" wrap="square" lIns="91425" tIns="91425" rIns="91425" bIns="91425" anchor="t" anchorCtr="0">
            <a:noAutofit/>
          </a:bodyPr>
          <a:lstStyle/>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Idioms</a:t>
            </a:r>
            <a:endParaRPr sz="1200">
              <a:solidFill>
                <a:schemeClr val="dk1"/>
              </a:solidFill>
              <a:latin typeface="Cabin"/>
              <a:ea typeface="Cabin"/>
              <a:cs typeface="Cabin"/>
              <a:sym typeface="Cabin"/>
            </a:endParaRPr>
          </a:p>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Teamwork</a:t>
            </a:r>
            <a:endParaRPr sz="1200">
              <a:solidFill>
                <a:schemeClr val="dk1"/>
              </a:solidFill>
              <a:latin typeface="Cabin"/>
              <a:ea typeface="Cabin"/>
              <a:cs typeface="Cabin"/>
              <a:sym typeface="Cabin"/>
            </a:endParaRPr>
          </a:p>
        </p:txBody>
      </p:sp>
      <p:sp>
        <p:nvSpPr>
          <p:cNvPr id="579" name="Google Shape;579;p36"/>
          <p:cNvSpPr txBox="1"/>
          <p:nvPr/>
        </p:nvSpPr>
        <p:spPr>
          <a:xfrm>
            <a:off x="4712375" y="3723389"/>
            <a:ext cx="37170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bril Fatface"/>
                <a:ea typeface="Abril Fatface"/>
                <a:cs typeface="Abril Fatface"/>
                <a:sym typeface="Abril Fatface"/>
              </a:rPr>
              <a:t>20XX - XX | M.A. Teaching languages</a:t>
            </a:r>
            <a:endParaRPr>
              <a:solidFill>
                <a:schemeClr val="dk1"/>
              </a:solidFill>
              <a:latin typeface="Abril Fatface"/>
              <a:ea typeface="Abril Fatface"/>
              <a:cs typeface="Abril Fatface"/>
              <a:sym typeface="Abril Fatface"/>
            </a:endParaRPr>
          </a:p>
        </p:txBody>
      </p:sp>
      <p:cxnSp>
        <p:nvCxnSpPr>
          <p:cNvPr id="580" name="Google Shape;580;p36"/>
          <p:cNvCxnSpPr/>
          <p:nvPr/>
        </p:nvCxnSpPr>
        <p:spPr>
          <a:xfrm>
            <a:off x="793750" y="3109012"/>
            <a:ext cx="3500700" cy="0"/>
          </a:xfrm>
          <a:prstGeom prst="straightConnector1">
            <a:avLst/>
          </a:prstGeom>
          <a:noFill/>
          <a:ln w="19050" cap="flat" cmpd="sng">
            <a:solidFill>
              <a:schemeClr val="dk1"/>
            </a:solidFill>
            <a:prstDash val="solid"/>
            <a:round/>
            <a:headEnd type="none" w="med" len="med"/>
            <a:tailEnd type="none" w="med" len="med"/>
          </a:ln>
        </p:spPr>
      </p:cxnSp>
      <p:cxnSp>
        <p:nvCxnSpPr>
          <p:cNvPr id="581" name="Google Shape;581;p36"/>
          <p:cNvCxnSpPr/>
          <p:nvPr/>
        </p:nvCxnSpPr>
        <p:spPr>
          <a:xfrm>
            <a:off x="793750" y="4097441"/>
            <a:ext cx="3500700" cy="0"/>
          </a:xfrm>
          <a:prstGeom prst="straightConnector1">
            <a:avLst/>
          </a:prstGeom>
          <a:noFill/>
          <a:ln w="19050" cap="flat" cmpd="sng">
            <a:solidFill>
              <a:schemeClr val="dk1"/>
            </a:solidFill>
            <a:prstDash val="solid"/>
            <a:round/>
            <a:headEnd type="none" w="med" len="med"/>
            <a:tailEnd type="none" w="med" len="med"/>
          </a:ln>
        </p:spPr>
      </p:cxnSp>
      <p:cxnSp>
        <p:nvCxnSpPr>
          <p:cNvPr id="582" name="Google Shape;582;p36"/>
          <p:cNvCxnSpPr/>
          <p:nvPr/>
        </p:nvCxnSpPr>
        <p:spPr>
          <a:xfrm>
            <a:off x="4754150" y="3109012"/>
            <a:ext cx="3500700" cy="0"/>
          </a:xfrm>
          <a:prstGeom prst="straightConnector1">
            <a:avLst/>
          </a:prstGeom>
          <a:noFill/>
          <a:ln w="19050" cap="flat" cmpd="sng">
            <a:solidFill>
              <a:schemeClr val="dk1"/>
            </a:solidFill>
            <a:prstDash val="solid"/>
            <a:round/>
            <a:headEnd type="none" w="med" len="med"/>
            <a:tailEnd type="none" w="med" len="med"/>
          </a:ln>
        </p:spPr>
      </p:cxnSp>
      <p:cxnSp>
        <p:nvCxnSpPr>
          <p:cNvPr id="583" name="Google Shape;583;p36"/>
          <p:cNvCxnSpPr/>
          <p:nvPr/>
        </p:nvCxnSpPr>
        <p:spPr>
          <a:xfrm>
            <a:off x="4754150" y="4097441"/>
            <a:ext cx="3500700" cy="0"/>
          </a:xfrm>
          <a:prstGeom prst="straightConnector1">
            <a:avLst/>
          </a:prstGeom>
          <a:noFill/>
          <a:ln w="19050" cap="flat" cmpd="sng">
            <a:solidFill>
              <a:schemeClr val="dk1"/>
            </a:solidFill>
            <a:prstDash val="solid"/>
            <a:round/>
            <a:headEnd type="none" w="med" len="med"/>
            <a:tailEnd type="none" w="med" len="med"/>
          </a:ln>
        </p:spPr>
      </p:cxnSp>
      <p:cxnSp>
        <p:nvCxnSpPr>
          <p:cNvPr id="584" name="Google Shape;584;p36"/>
          <p:cNvCxnSpPr/>
          <p:nvPr/>
        </p:nvCxnSpPr>
        <p:spPr>
          <a:xfrm>
            <a:off x="2941050" y="2256344"/>
            <a:ext cx="5491200" cy="0"/>
          </a:xfrm>
          <a:prstGeom prst="straightConnector1">
            <a:avLst/>
          </a:prstGeom>
          <a:noFill/>
          <a:ln w="19050" cap="flat" cmpd="sng">
            <a:solidFill>
              <a:schemeClr val="dk1"/>
            </a:solidFill>
            <a:prstDash val="solid"/>
            <a:round/>
            <a:headEnd type="none" w="med" len="med"/>
            <a:tailEnd type="none" w="med" len="med"/>
          </a:ln>
        </p:spPr>
      </p:cxnSp>
      <p:sp>
        <p:nvSpPr>
          <p:cNvPr id="585" name="Google Shape;585;p36"/>
          <p:cNvSpPr txBox="1"/>
          <p:nvPr/>
        </p:nvSpPr>
        <p:spPr>
          <a:xfrm>
            <a:off x="4712375" y="4095473"/>
            <a:ext cx="1918800" cy="502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Neptune is the fourth largest planet by diameter</a:t>
            </a:r>
            <a:endParaRPr sz="1200">
              <a:solidFill>
                <a:schemeClr val="dk1"/>
              </a:solidFill>
              <a:latin typeface="Cabin"/>
              <a:ea typeface="Cabin"/>
              <a:cs typeface="Cabin"/>
              <a:sym typeface="Cabin"/>
            </a:endParaRPr>
          </a:p>
        </p:txBody>
      </p:sp>
      <p:sp>
        <p:nvSpPr>
          <p:cNvPr id="586" name="Google Shape;586;p36"/>
          <p:cNvSpPr txBox="1"/>
          <p:nvPr/>
        </p:nvSpPr>
        <p:spPr>
          <a:xfrm>
            <a:off x="6909750" y="3050500"/>
            <a:ext cx="1522500" cy="502500"/>
          </a:xfrm>
          <a:prstGeom prst="rect">
            <a:avLst/>
          </a:prstGeom>
          <a:noFill/>
          <a:ln>
            <a:noFill/>
          </a:ln>
        </p:spPr>
        <p:txBody>
          <a:bodyPr spcFirstLastPara="1" wrap="square" lIns="91425" tIns="91425" rIns="91425" bIns="91425" anchor="t" anchorCtr="0">
            <a:noAutofit/>
          </a:bodyPr>
          <a:lstStyle/>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Communication</a:t>
            </a:r>
            <a:endParaRPr sz="1200">
              <a:solidFill>
                <a:schemeClr val="dk1"/>
              </a:solidFill>
              <a:latin typeface="Cabin"/>
              <a:ea typeface="Cabin"/>
              <a:cs typeface="Cabin"/>
              <a:sym typeface="Cabin"/>
            </a:endParaRPr>
          </a:p>
          <a:p>
            <a:pPr marL="228600" lvl="0" indent="-190500" algn="l" rtl="0">
              <a:spcBef>
                <a:spcPts val="0"/>
              </a:spcBef>
              <a:spcAft>
                <a:spcPts val="0"/>
              </a:spcAft>
              <a:buClr>
                <a:schemeClr val="accent6"/>
              </a:buClr>
              <a:buSzPts val="1200"/>
              <a:buFont typeface="Cabin"/>
              <a:buChar char="●"/>
            </a:pPr>
            <a:r>
              <a:rPr lang="en" sz="1200">
                <a:solidFill>
                  <a:schemeClr val="dk1"/>
                </a:solidFill>
                <a:latin typeface="Cabin"/>
                <a:ea typeface="Cabin"/>
                <a:cs typeface="Cabin"/>
                <a:sym typeface="Cabin"/>
              </a:rPr>
              <a:t>Writing</a:t>
            </a:r>
            <a:endParaRPr sz="1200">
              <a:solidFill>
                <a:schemeClr val="dk1"/>
              </a:solidFill>
              <a:latin typeface="Cabin"/>
              <a:ea typeface="Cabin"/>
              <a:cs typeface="Cabin"/>
              <a:sym typeface="Cabin"/>
            </a:endParaRPr>
          </a:p>
        </p:txBody>
      </p:sp>
      <p:cxnSp>
        <p:nvCxnSpPr>
          <p:cNvPr id="587" name="Google Shape;587;p36"/>
          <p:cNvCxnSpPr/>
          <p:nvPr/>
        </p:nvCxnSpPr>
        <p:spPr>
          <a:xfrm>
            <a:off x="2941050" y="1191400"/>
            <a:ext cx="54990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91"/>
        <p:cNvGrpSpPr/>
        <p:nvPr/>
      </p:nvGrpSpPr>
      <p:grpSpPr>
        <a:xfrm>
          <a:off x="0" y="0"/>
          <a:ext cx="0" cy="0"/>
          <a:chOff x="0" y="0"/>
          <a:chExt cx="0" cy="0"/>
        </a:xfrm>
      </p:grpSpPr>
      <p:sp>
        <p:nvSpPr>
          <p:cNvPr id="592" name="Google Shape;592;p37"/>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Previous projects</a:t>
            </a:r>
            <a:endParaRPr/>
          </a:p>
        </p:txBody>
      </p:sp>
      <p:sp>
        <p:nvSpPr>
          <p:cNvPr id="593" name="Google Shape;593;p37"/>
          <p:cNvSpPr txBox="1">
            <a:spLocks noGrp="1"/>
          </p:cNvSpPr>
          <p:nvPr>
            <p:ph type="subTitle" idx="1"/>
          </p:nvPr>
        </p:nvSpPr>
        <p:spPr>
          <a:xfrm>
            <a:off x="1954644" y="1490582"/>
            <a:ext cx="38520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Marketing</a:t>
            </a:r>
            <a:endParaRPr/>
          </a:p>
        </p:txBody>
      </p:sp>
      <p:sp>
        <p:nvSpPr>
          <p:cNvPr id="594" name="Google Shape;594;p37"/>
          <p:cNvSpPr txBox="1">
            <a:spLocks noGrp="1"/>
          </p:cNvSpPr>
          <p:nvPr>
            <p:ph type="subTitle" idx="2"/>
          </p:nvPr>
        </p:nvSpPr>
        <p:spPr>
          <a:xfrm>
            <a:off x="1954644" y="1837116"/>
            <a:ext cx="3852000" cy="104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was responsible for managing campaigns across all major social media platforms; creating, curating and optimizing content for maximum engagement; analyzing data to gain insights into customer behavior and maintaining a strong relationship with customers”</a:t>
            </a:r>
            <a:endParaRPr/>
          </a:p>
        </p:txBody>
      </p:sp>
      <p:sp>
        <p:nvSpPr>
          <p:cNvPr id="595" name="Google Shape;595;p37"/>
          <p:cNvSpPr txBox="1">
            <a:spLocks noGrp="1"/>
          </p:cNvSpPr>
          <p:nvPr>
            <p:ph type="subTitle" idx="3"/>
          </p:nvPr>
        </p:nvSpPr>
        <p:spPr>
          <a:xfrm>
            <a:off x="4234069" y="3042855"/>
            <a:ext cx="38520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Content creation projects</a:t>
            </a:r>
            <a:endParaRPr/>
          </a:p>
        </p:txBody>
      </p:sp>
      <p:sp>
        <p:nvSpPr>
          <p:cNvPr id="596" name="Google Shape;596;p37"/>
          <p:cNvSpPr txBox="1">
            <a:spLocks noGrp="1"/>
          </p:cNvSpPr>
          <p:nvPr>
            <p:ph type="subTitle" idx="4"/>
          </p:nvPr>
        </p:nvSpPr>
        <p:spPr>
          <a:xfrm>
            <a:off x="4234069" y="3389389"/>
            <a:ext cx="3852000" cy="104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have participated throughout my career in crafting SEO-friendly copy, creating promotional videos, designing newsletters and brochures and more. My work has been well received with several pieces being featured in prominent and important publications”</a:t>
            </a:r>
            <a:endParaRPr/>
          </a:p>
        </p:txBody>
      </p:sp>
      <p:sp>
        <p:nvSpPr>
          <p:cNvPr id="597" name="Google Shape;597;p37"/>
          <p:cNvSpPr/>
          <p:nvPr/>
        </p:nvSpPr>
        <p:spPr>
          <a:xfrm>
            <a:off x="3337381" y="3340321"/>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1057931" y="1788067"/>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 name="Google Shape;599;p37"/>
          <p:cNvGrpSpPr/>
          <p:nvPr/>
        </p:nvGrpSpPr>
        <p:grpSpPr>
          <a:xfrm>
            <a:off x="-76797" y="4349706"/>
            <a:ext cx="2784052" cy="507213"/>
            <a:chOff x="6294190" y="4298650"/>
            <a:chExt cx="2784052" cy="507213"/>
          </a:xfrm>
        </p:grpSpPr>
        <p:sp>
          <p:nvSpPr>
            <p:cNvPr id="600" name="Google Shape;600;p37"/>
            <p:cNvSpPr/>
            <p:nvPr/>
          </p:nvSpPr>
          <p:spPr>
            <a:xfrm>
              <a:off x="6358606" y="4299333"/>
              <a:ext cx="2719635" cy="506530"/>
            </a:xfrm>
            <a:custGeom>
              <a:avLst/>
              <a:gdLst/>
              <a:ahLst/>
              <a:cxnLst/>
              <a:rect l="l" t="t" r="r" b="b"/>
              <a:pathLst>
                <a:path w="87603" h="16316" extrusionOk="0">
                  <a:moveTo>
                    <a:pt x="1" y="1"/>
                  </a:moveTo>
                  <a:lnTo>
                    <a:pt x="1" y="16316"/>
                  </a:lnTo>
                  <a:lnTo>
                    <a:pt x="82938" y="16316"/>
                  </a:lnTo>
                  <a:cubicBezTo>
                    <a:pt x="84969" y="16316"/>
                    <a:pt x="86688" y="14932"/>
                    <a:pt x="87335" y="13013"/>
                  </a:cubicBezTo>
                  <a:cubicBezTo>
                    <a:pt x="87513" y="12477"/>
                    <a:pt x="87603" y="11919"/>
                    <a:pt x="87603" y="11316"/>
                  </a:cubicBezTo>
                  <a:lnTo>
                    <a:pt x="87603" y="4978"/>
                  </a:lnTo>
                  <a:cubicBezTo>
                    <a:pt x="87603" y="4353"/>
                    <a:pt x="87491" y="3750"/>
                    <a:pt x="87313" y="3192"/>
                  </a:cubicBezTo>
                  <a:cubicBezTo>
                    <a:pt x="86643" y="1318"/>
                    <a:pt x="84924" y="1"/>
                    <a:pt x="82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7612731" y="4398424"/>
              <a:ext cx="1465479" cy="304893"/>
            </a:xfrm>
            <a:custGeom>
              <a:avLst/>
              <a:gdLst/>
              <a:ahLst/>
              <a:cxnLst/>
              <a:rect l="l" t="t" r="r" b="b"/>
              <a:pathLst>
                <a:path w="47205" h="9821" extrusionOk="0">
                  <a:moveTo>
                    <a:pt x="0" y="0"/>
                  </a:moveTo>
                  <a:lnTo>
                    <a:pt x="0" y="9821"/>
                  </a:lnTo>
                  <a:lnTo>
                    <a:pt x="46937" y="9821"/>
                  </a:lnTo>
                  <a:cubicBezTo>
                    <a:pt x="47115" y="9285"/>
                    <a:pt x="47205" y="8727"/>
                    <a:pt x="47205" y="8124"/>
                  </a:cubicBezTo>
                  <a:lnTo>
                    <a:pt x="47205" y="1786"/>
                  </a:lnTo>
                  <a:cubicBezTo>
                    <a:pt x="47205" y="1161"/>
                    <a:pt x="47093" y="558"/>
                    <a:pt x="46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6400175" y="4298650"/>
              <a:ext cx="1374052" cy="507213"/>
            </a:xfrm>
            <a:custGeom>
              <a:avLst/>
              <a:gdLst/>
              <a:ahLst/>
              <a:cxnLst/>
              <a:rect l="l" t="t" r="r" b="b"/>
              <a:pathLst>
                <a:path w="44260" h="16338" extrusionOk="0">
                  <a:moveTo>
                    <a:pt x="1" y="0"/>
                  </a:moveTo>
                  <a:lnTo>
                    <a:pt x="1" y="16338"/>
                  </a:lnTo>
                  <a:lnTo>
                    <a:pt x="39416" y="16338"/>
                  </a:lnTo>
                  <a:cubicBezTo>
                    <a:pt x="42094" y="16338"/>
                    <a:pt x="44259" y="14151"/>
                    <a:pt x="44259" y="11472"/>
                  </a:cubicBezTo>
                  <a:lnTo>
                    <a:pt x="44259" y="4866"/>
                  </a:lnTo>
                  <a:cubicBezTo>
                    <a:pt x="44259" y="2188"/>
                    <a:pt x="42094" y="0"/>
                    <a:pt x="39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6294190" y="4298650"/>
              <a:ext cx="257767" cy="76247"/>
            </a:xfrm>
            <a:custGeom>
              <a:avLst/>
              <a:gdLst/>
              <a:ahLst/>
              <a:cxnLst/>
              <a:rect l="l" t="t" r="r" b="b"/>
              <a:pathLst>
                <a:path w="8303" h="2456" extrusionOk="0">
                  <a:moveTo>
                    <a:pt x="1161" y="0"/>
                  </a:moveTo>
                  <a:cubicBezTo>
                    <a:pt x="513" y="0"/>
                    <a:pt x="0" y="558"/>
                    <a:pt x="0" y="1228"/>
                  </a:cubicBezTo>
                  <a:cubicBezTo>
                    <a:pt x="0" y="1898"/>
                    <a:pt x="513" y="2455"/>
                    <a:pt x="1161" y="2455"/>
                  </a:cubicBezTo>
                  <a:lnTo>
                    <a:pt x="8303" y="2455"/>
                  </a:lnTo>
                  <a:lnTo>
                    <a:pt x="83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6294190" y="4729597"/>
              <a:ext cx="257767" cy="75564"/>
            </a:xfrm>
            <a:custGeom>
              <a:avLst/>
              <a:gdLst/>
              <a:ahLst/>
              <a:cxnLst/>
              <a:rect l="l" t="t" r="r" b="b"/>
              <a:pathLst>
                <a:path w="8303" h="2434" extrusionOk="0">
                  <a:moveTo>
                    <a:pt x="848" y="1"/>
                  </a:moveTo>
                  <a:cubicBezTo>
                    <a:pt x="379" y="1"/>
                    <a:pt x="0" y="380"/>
                    <a:pt x="0" y="849"/>
                  </a:cubicBezTo>
                  <a:lnTo>
                    <a:pt x="0" y="1608"/>
                  </a:lnTo>
                  <a:cubicBezTo>
                    <a:pt x="0" y="2076"/>
                    <a:pt x="379" y="2434"/>
                    <a:pt x="848" y="2434"/>
                  </a:cubicBezTo>
                  <a:lnTo>
                    <a:pt x="8303" y="2434"/>
                  </a:lnTo>
                  <a:lnTo>
                    <a:pt x="83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7"/>
            <p:cNvSpPr/>
            <p:nvPr/>
          </p:nvSpPr>
          <p:spPr>
            <a:xfrm>
              <a:off x="6358606" y="4374862"/>
              <a:ext cx="1324162" cy="354782"/>
            </a:xfrm>
            <a:custGeom>
              <a:avLst/>
              <a:gdLst/>
              <a:ahLst/>
              <a:cxnLst/>
              <a:rect l="l" t="t" r="r" b="b"/>
              <a:pathLst>
                <a:path w="42653" h="11428" extrusionOk="0">
                  <a:moveTo>
                    <a:pt x="1" y="0"/>
                  </a:moveTo>
                  <a:lnTo>
                    <a:pt x="1" y="11428"/>
                  </a:lnTo>
                  <a:lnTo>
                    <a:pt x="39260" y="11428"/>
                  </a:lnTo>
                  <a:cubicBezTo>
                    <a:pt x="41135" y="11428"/>
                    <a:pt x="42652" y="9910"/>
                    <a:pt x="42652" y="8035"/>
                  </a:cubicBezTo>
                  <a:lnTo>
                    <a:pt x="42652" y="3393"/>
                  </a:lnTo>
                  <a:cubicBezTo>
                    <a:pt x="42652" y="1518"/>
                    <a:pt x="41135" y="0"/>
                    <a:pt x="39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7"/>
            <p:cNvSpPr/>
            <p:nvPr/>
          </p:nvSpPr>
          <p:spPr>
            <a:xfrm>
              <a:off x="6358606" y="4421272"/>
              <a:ext cx="1265953" cy="308370"/>
            </a:xfrm>
            <a:custGeom>
              <a:avLst/>
              <a:gdLst/>
              <a:ahLst/>
              <a:cxnLst/>
              <a:rect l="l" t="t" r="r" b="b"/>
              <a:pathLst>
                <a:path w="40778" h="9933" extrusionOk="0">
                  <a:moveTo>
                    <a:pt x="1" y="1"/>
                  </a:moveTo>
                  <a:lnTo>
                    <a:pt x="1" y="9933"/>
                  </a:lnTo>
                  <a:lnTo>
                    <a:pt x="39483" y="9933"/>
                  </a:lnTo>
                  <a:cubicBezTo>
                    <a:pt x="40197" y="9933"/>
                    <a:pt x="40778" y="9353"/>
                    <a:pt x="40778" y="8638"/>
                  </a:cubicBezTo>
                  <a:lnTo>
                    <a:pt x="40778" y="3393"/>
                  </a:lnTo>
                  <a:cubicBezTo>
                    <a:pt x="40778" y="1519"/>
                    <a:pt x="39260" y="1"/>
                    <a:pt x="37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7"/>
            <p:cNvSpPr/>
            <p:nvPr/>
          </p:nvSpPr>
          <p:spPr>
            <a:xfrm>
              <a:off x="6358606" y="4485025"/>
              <a:ext cx="1254152" cy="31"/>
            </a:xfrm>
            <a:custGeom>
              <a:avLst/>
              <a:gdLst/>
              <a:ahLst/>
              <a:cxnLst/>
              <a:rect l="l" t="t" r="r" b="b"/>
              <a:pathLst>
                <a:path w="41113" h="1" fill="none" extrusionOk="0">
                  <a:moveTo>
                    <a:pt x="41112"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7"/>
            <p:cNvSpPr/>
            <p:nvPr/>
          </p:nvSpPr>
          <p:spPr>
            <a:xfrm>
              <a:off x="6358600" y="4548075"/>
              <a:ext cx="1265897" cy="31"/>
            </a:xfrm>
            <a:custGeom>
              <a:avLst/>
              <a:gdLst/>
              <a:ahLst/>
              <a:cxnLst/>
              <a:rect l="l" t="t" r="r" b="b"/>
              <a:pathLst>
                <a:path w="42519" h="1" fill="none" extrusionOk="0">
                  <a:moveTo>
                    <a:pt x="42518"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7"/>
            <p:cNvSpPr/>
            <p:nvPr/>
          </p:nvSpPr>
          <p:spPr>
            <a:xfrm>
              <a:off x="6358600" y="461041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7"/>
            <p:cNvSpPr/>
            <p:nvPr/>
          </p:nvSpPr>
          <p:spPr>
            <a:xfrm>
              <a:off x="6358600" y="467346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7"/>
            <p:cNvSpPr/>
            <p:nvPr/>
          </p:nvSpPr>
          <p:spPr>
            <a:xfrm>
              <a:off x="7757521" y="4703272"/>
              <a:ext cx="279964" cy="101890"/>
            </a:xfrm>
            <a:custGeom>
              <a:avLst/>
              <a:gdLst/>
              <a:ahLst/>
              <a:cxnLst/>
              <a:rect l="l" t="t" r="r" b="b"/>
              <a:pathLst>
                <a:path w="9018" h="3282" extrusionOk="0">
                  <a:moveTo>
                    <a:pt x="4398" y="1"/>
                  </a:moveTo>
                  <a:cubicBezTo>
                    <a:pt x="3750" y="1920"/>
                    <a:pt x="2032" y="3282"/>
                    <a:pt x="1" y="3282"/>
                  </a:cubicBezTo>
                  <a:lnTo>
                    <a:pt x="4621" y="3282"/>
                  </a:lnTo>
                  <a:cubicBezTo>
                    <a:pt x="6652" y="3282"/>
                    <a:pt x="8370" y="1920"/>
                    <a:pt x="90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7"/>
            <p:cNvSpPr/>
            <p:nvPr/>
          </p:nvSpPr>
          <p:spPr>
            <a:xfrm>
              <a:off x="7757521" y="4298650"/>
              <a:ext cx="278567" cy="99810"/>
            </a:xfrm>
            <a:custGeom>
              <a:avLst/>
              <a:gdLst/>
              <a:ahLst/>
              <a:cxnLst/>
              <a:rect l="l" t="t" r="r" b="b"/>
              <a:pathLst>
                <a:path w="8973" h="3215" extrusionOk="0">
                  <a:moveTo>
                    <a:pt x="1" y="0"/>
                  </a:moveTo>
                  <a:cubicBezTo>
                    <a:pt x="1987" y="0"/>
                    <a:pt x="3683" y="1340"/>
                    <a:pt x="4353" y="3214"/>
                  </a:cubicBezTo>
                  <a:lnTo>
                    <a:pt x="8973" y="3214"/>
                  </a:lnTo>
                  <a:cubicBezTo>
                    <a:pt x="8303" y="1340"/>
                    <a:pt x="6607" y="0"/>
                    <a:pt x="4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7"/>
            <p:cNvSpPr/>
            <p:nvPr/>
          </p:nvSpPr>
          <p:spPr>
            <a:xfrm>
              <a:off x="8564733" y="4703272"/>
              <a:ext cx="279964" cy="101890"/>
            </a:xfrm>
            <a:custGeom>
              <a:avLst/>
              <a:gdLst/>
              <a:ahLst/>
              <a:cxnLst/>
              <a:rect l="l" t="t" r="r" b="b"/>
              <a:pathLst>
                <a:path w="9018" h="3282" extrusionOk="0">
                  <a:moveTo>
                    <a:pt x="4397" y="1"/>
                  </a:moveTo>
                  <a:cubicBezTo>
                    <a:pt x="3750" y="1920"/>
                    <a:pt x="2031" y="3282"/>
                    <a:pt x="0" y="3282"/>
                  </a:cubicBezTo>
                  <a:lnTo>
                    <a:pt x="4620" y="3282"/>
                  </a:lnTo>
                  <a:cubicBezTo>
                    <a:pt x="6651" y="3282"/>
                    <a:pt x="8370" y="1920"/>
                    <a:pt x="9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7"/>
            <p:cNvSpPr/>
            <p:nvPr/>
          </p:nvSpPr>
          <p:spPr>
            <a:xfrm>
              <a:off x="8564733"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7"/>
            <p:cNvSpPr/>
            <p:nvPr/>
          </p:nvSpPr>
          <p:spPr>
            <a:xfrm>
              <a:off x="7892625" y="4398424"/>
              <a:ext cx="153176" cy="304893"/>
            </a:xfrm>
            <a:custGeom>
              <a:avLst/>
              <a:gdLst/>
              <a:ahLst/>
              <a:cxnLst/>
              <a:rect l="l" t="t" r="r" b="b"/>
              <a:pathLst>
                <a:path w="4934" h="9821" extrusionOk="0">
                  <a:moveTo>
                    <a:pt x="1" y="0"/>
                  </a:moveTo>
                  <a:cubicBezTo>
                    <a:pt x="202" y="558"/>
                    <a:pt x="313" y="1161"/>
                    <a:pt x="313" y="1786"/>
                  </a:cubicBezTo>
                  <a:lnTo>
                    <a:pt x="313" y="8124"/>
                  </a:lnTo>
                  <a:cubicBezTo>
                    <a:pt x="313" y="8727"/>
                    <a:pt x="224" y="9285"/>
                    <a:pt x="46" y="9821"/>
                  </a:cubicBezTo>
                  <a:lnTo>
                    <a:pt x="4666" y="9821"/>
                  </a:lnTo>
                  <a:cubicBezTo>
                    <a:pt x="4844" y="9285"/>
                    <a:pt x="4933" y="8727"/>
                    <a:pt x="4933" y="8124"/>
                  </a:cubicBezTo>
                  <a:lnTo>
                    <a:pt x="4933" y="1786"/>
                  </a:lnTo>
                  <a:cubicBezTo>
                    <a:pt x="4933" y="1161"/>
                    <a:pt x="4822"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7"/>
            <p:cNvSpPr/>
            <p:nvPr/>
          </p:nvSpPr>
          <p:spPr>
            <a:xfrm>
              <a:off x="8699837"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24" y="9285"/>
                    <a:pt x="45" y="9821"/>
                  </a:cubicBezTo>
                  <a:lnTo>
                    <a:pt x="4665" y="9821"/>
                  </a:lnTo>
                  <a:cubicBezTo>
                    <a:pt x="4844" y="9285"/>
                    <a:pt x="4933" y="8727"/>
                    <a:pt x="4933" y="8124"/>
                  </a:cubicBezTo>
                  <a:lnTo>
                    <a:pt x="4933" y="1786"/>
                  </a:lnTo>
                  <a:cubicBezTo>
                    <a:pt x="4933" y="1161"/>
                    <a:pt x="4821"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7"/>
            <p:cNvSpPr/>
            <p:nvPr/>
          </p:nvSpPr>
          <p:spPr>
            <a:xfrm>
              <a:off x="8694994" y="4703272"/>
              <a:ext cx="279250" cy="101890"/>
            </a:xfrm>
            <a:custGeom>
              <a:avLst/>
              <a:gdLst/>
              <a:ahLst/>
              <a:cxnLst/>
              <a:rect l="l" t="t" r="r" b="b"/>
              <a:pathLst>
                <a:path w="8995" h="3282" extrusionOk="0">
                  <a:moveTo>
                    <a:pt x="4375" y="1"/>
                  </a:moveTo>
                  <a:cubicBezTo>
                    <a:pt x="3728" y="1920"/>
                    <a:pt x="2009" y="3282"/>
                    <a:pt x="0" y="3282"/>
                  </a:cubicBezTo>
                  <a:lnTo>
                    <a:pt x="4620" y="3282"/>
                  </a:lnTo>
                  <a:cubicBezTo>
                    <a:pt x="6629" y="3282"/>
                    <a:pt x="8348" y="1920"/>
                    <a:pt x="8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7"/>
            <p:cNvSpPr/>
            <p:nvPr/>
          </p:nvSpPr>
          <p:spPr>
            <a:xfrm>
              <a:off x="8694994"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7"/>
            <p:cNvSpPr/>
            <p:nvPr/>
          </p:nvSpPr>
          <p:spPr>
            <a:xfrm>
              <a:off x="8830099"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01" y="9285"/>
                    <a:pt x="23" y="9821"/>
                  </a:cubicBezTo>
                  <a:lnTo>
                    <a:pt x="4643" y="9821"/>
                  </a:lnTo>
                  <a:cubicBezTo>
                    <a:pt x="4821" y="9285"/>
                    <a:pt x="4933" y="8727"/>
                    <a:pt x="4933" y="8124"/>
                  </a:cubicBezTo>
                  <a:lnTo>
                    <a:pt x="4933" y="1786"/>
                  </a:lnTo>
                  <a:cubicBezTo>
                    <a:pt x="4933" y="1161"/>
                    <a:pt x="4821" y="558"/>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37"/>
          <p:cNvGrpSpPr/>
          <p:nvPr/>
        </p:nvGrpSpPr>
        <p:grpSpPr>
          <a:xfrm>
            <a:off x="-686397" y="3845583"/>
            <a:ext cx="2784052" cy="507213"/>
            <a:chOff x="6294190" y="4298650"/>
            <a:chExt cx="2784052" cy="507213"/>
          </a:xfrm>
        </p:grpSpPr>
        <p:sp>
          <p:nvSpPr>
            <p:cNvPr id="621" name="Google Shape;621;p37"/>
            <p:cNvSpPr/>
            <p:nvPr/>
          </p:nvSpPr>
          <p:spPr>
            <a:xfrm>
              <a:off x="6358606" y="4299333"/>
              <a:ext cx="2719635" cy="506530"/>
            </a:xfrm>
            <a:custGeom>
              <a:avLst/>
              <a:gdLst/>
              <a:ahLst/>
              <a:cxnLst/>
              <a:rect l="l" t="t" r="r" b="b"/>
              <a:pathLst>
                <a:path w="87603" h="16316" extrusionOk="0">
                  <a:moveTo>
                    <a:pt x="1" y="1"/>
                  </a:moveTo>
                  <a:lnTo>
                    <a:pt x="1" y="16316"/>
                  </a:lnTo>
                  <a:lnTo>
                    <a:pt x="82938" y="16316"/>
                  </a:lnTo>
                  <a:cubicBezTo>
                    <a:pt x="84969" y="16316"/>
                    <a:pt x="86688" y="14932"/>
                    <a:pt x="87335" y="13013"/>
                  </a:cubicBezTo>
                  <a:cubicBezTo>
                    <a:pt x="87513" y="12477"/>
                    <a:pt x="87603" y="11919"/>
                    <a:pt x="87603" y="11316"/>
                  </a:cubicBezTo>
                  <a:lnTo>
                    <a:pt x="87603" y="4978"/>
                  </a:lnTo>
                  <a:cubicBezTo>
                    <a:pt x="87603" y="4353"/>
                    <a:pt x="87491" y="3750"/>
                    <a:pt x="87313" y="3192"/>
                  </a:cubicBezTo>
                  <a:cubicBezTo>
                    <a:pt x="86643" y="1318"/>
                    <a:pt x="84924" y="1"/>
                    <a:pt x="82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7"/>
            <p:cNvSpPr/>
            <p:nvPr/>
          </p:nvSpPr>
          <p:spPr>
            <a:xfrm>
              <a:off x="7612731" y="4398424"/>
              <a:ext cx="1465479" cy="304893"/>
            </a:xfrm>
            <a:custGeom>
              <a:avLst/>
              <a:gdLst/>
              <a:ahLst/>
              <a:cxnLst/>
              <a:rect l="l" t="t" r="r" b="b"/>
              <a:pathLst>
                <a:path w="47205" h="9821" extrusionOk="0">
                  <a:moveTo>
                    <a:pt x="0" y="0"/>
                  </a:moveTo>
                  <a:lnTo>
                    <a:pt x="0" y="9821"/>
                  </a:lnTo>
                  <a:lnTo>
                    <a:pt x="46937" y="9821"/>
                  </a:lnTo>
                  <a:cubicBezTo>
                    <a:pt x="47115" y="9285"/>
                    <a:pt x="47205" y="8727"/>
                    <a:pt x="47205" y="8124"/>
                  </a:cubicBezTo>
                  <a:lnTo>
                    <a:pt x="47205" y="1786"/>
                  </a:lnTo>
                  <a:cubicBezTo>
                    <a:pt x="47205" y="1161"/>
                    <a:pt x="47093" y="558"/>
                    <a:pt x="46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7"/>
            <p:cNvSpPr/>
            <p:nvPr/>
          </p:nvSpPr>
          <p:spPr>
            <a:xfrm>
              <a:off x="6400175" y="4298650"/>
              <a:ext cx="1374052" cy="507213"/>
            </a:xfrm>
            <a:custGeom>
              <a:avLst/>
              <a:gdLst/>
              <a:ahLst/>
              <a:cxnLst/>
              <a:rect l="l" t="t" r="r" b="b"/>
              <a:pathLst>
                <a:path w="44260" h="16338" extrusionOk="0">
                  <a:moveTo>
                    <a:pt x="1" y="0"/>
                  </a:moveTo>
                  <a:lnTo>
                    <a:pt x="1" y="16338"/>
                  </a:lnTo>
                  <a:lnTo>
                    <a:pt x="39416" y="16338"/>
                  </a:lnTo>
                  <a:cubicBezTo>
                    <a:pt x="42094" y="16338"/>
                    <a:pt x="44259" y="14151"/>
                    <a:pt x="44259" y="11472"/>
                  </a:cubicBezTo>
                  <a:lnTo>
                    <a:pt x="44259" y="4866"/>
                  </a:lnTo>
                  <a:cubicBezTo>
                    <a:pt x="44259" y="2188"/>
                    <a:pt x="42094" y="0"/>
                    <a:pt x="39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7"/>
            <p:cNvSpPr/>
            <p:nvPr/>
          </p:nvSpPr>
          <p:spPr>
            <a:xfrm>
              <a:off x="6294190" y="4298650"/>
              <a:ext cx="257767" cy="76247"/>
            </a:xfrm>
            <a:custGeom>
              <a:avLst/>
              <a:gdLst/>
              <a:ahLst/>
              <a:cxnLst/>
              <a:rect l="l" t="t" r="r" b="b"/>
              <a:pathLst>
                <a:path w="8303" h="2456" extrusionOk="0">
                  <a:moveTo>
                    <a:pt x="1161" y="0"/>
                  </a:moveTo>
                  <a:cubicBezTo>
                    <a:pt x="513" y="0"/>
                    <a:pt x="0" y="558"/>
                    <a:pt x="0" y="1228"/>
                  </a:cubicBezTo>
                  <a:cubicBezTo>
                    <a:pt x="0" y="1898"/>
                    <a:pt x="513" y="2455"/>
                    <a:pt x="1161" y="2455"/>
                  </a:cubicBezTo>
                  <a:lnTo>
                    <a:pt x="8303" y="2455"/>
                  </a:lnTo>
                  <a:lnTo>
                    <a:pt x="83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7"/>
            <p:cNvSpPr/>
            <p:nvPr/>
          </p:nvSpPr>
          <p:spPr>
            <a:xfrm>
              <a:off x="6294190" y="4729597"/>
              <a:ext cx="257767" cy="75564"/>
            </a:xfrm>
            <a:custGeom>
              <a:avLst/>
              <a:gdLst/>
              <a:ahLst/>
              <a:cxnLst/>
              <a:rect l="l" t="t" r="r" b="b"/>
              <a:pathLst>
                <a:path w="8303" h="2434" extrusionOk="0">
                  <a:moveTo>
                    <a:pt x="848" y="1"/>
                  </a:moveTo>
                  <a:cubicBezTo>
                    <a:pt x="379" y="1"/>
                    <a:pt x="0" y="380"/>
                    <a:pt x="0" y="849"/>
                  </a:cubicBezTo>
                  <a:lnTo>
                    <a:pt x="0" y="1608"/>
                  </a:lnTo>
                  <a:cubicBezTo>
                    <a:pt x="0" y="2076"/>
                    <a:pt x="379" y="2434"/>
                    <a:pt x="848" y="2434"/>
                  </a:cubicBezTo>
                  <a:lnTo>
                    <a:pt x="8303" y="2434"/>
                  </a:lnTo>
                  <a:lnTo>
                    <a:pt x="83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7"/>
            <p:cNvSpPr/>
            <p:nvPr/>
          </p:nvSpPr>
          <p:spPr>
            <a:xfrm>
              <a:off x="6358606" y="4374862"/>
              <a:ext cx="1324162" cy="354782"/>
            </a:xfrm>
            <a:custGeom>
              <a:avLst/>
              <a:gdLst/>
              <a:ahLst/>
              <a:cxnLst/>
              <a:rect l="l" t="t" r="r" b="b"/>
              <a:pathLst>
                <a:path w="42653" h="11428" extrusionOk="0">
                  <a:moveTo>
                    <a:pt x="1" y="0"/>
                  </a:moveTo>
                  <a:lnTo>
                    <a:pt x="1" y="11428"/>
                  </a:lnTo>
                  <a:lnTo>
                    <a:pt x="39260" y="11428"/>
                  </a:lnTo>
                  <a:cubicBezTo>
                    <a:pt x="41135" y="11428"/>
                    <a:pt x="42652" y="9910"/>
                    <a:pt x="42652" y="8035"/>
                  </a:cubicBezTo>
                  <a:lnTo>
                    <a:pt x="42652" y="3393"/>
                  </a:lnTo>
                  <a:cubicBezTo>
                    <a:pt x="42652" y="1518"/>
                    <a:pt x="41135" y="0"/>
                    <a:pt x="39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7"/>
            <p:cNvSpPr/>
            <p:nvPr/>
          </p:nvSpPr>
          <p:spPr>
            <a:xfrm>
              <a:off x="6358606" y="4421272"/>
              <a:ext cx="1265953" cy="308370"/>
            </a:xfrm>
            <a:custGeom>
              <a:avLst/>
              <a:gdLst/>
              <a:ahLst/>
              <a:cxnLst/>
              <a:rect l="l" t="t" r="r" b="b"/>
              <a:pathLst>
                <a:path w="40778" h="9933" extrusionOk="0">
                  <a:moveTo>
                    <a:pt x="1" y="1"/>
                  </a:moveTo>
                  <a:lnTo>
                    <a:pt x="1" y="9933"/>
                  </a:lnTo>
                  <a:lnTo>
                    <a:pt x="39483" y="9933"/>
                  </a:lnTo>
                  <a:cubicBezTo>
                    <a:pt x="40197" y="9933"/>
                    <a:pt x="40778" y="9353"/>
                    <a:pt x="40778" y="8638"/>
                  </a:cubicBezTo>
                  <a:lnTo>
                    <a:pt x="40778" y="3393"/>
                  </a:lnTo>
                  <a:cubicBezTo>
                    <a:pt x="40778" y="1519"/>
                    <a:pt x="39260" y="1"/>
                    <a:pt x="37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7"/>
            <p:cNvSpPr/>
            <p:nvPr/>
          </p:nvSpPr>
          <p:spPr>
            <a:xfrm>
              <a:off x="6358606" y="4485025"/>
              <a:ext cx="1254152" cy="31"/>
            </a:xfrm>
            <a:custGeom>
              <a:avLst/>
              <a:gdLst/>
              <a:ahLst/>
              <a:cxnLst/>
              <a:rect l="l" t="t" r="r" b="b"/>
              <a:pathLst>
                <a:path w="41113" h="1" fill="none" extrusionOk="0">
                  <a:moveTo>
                    <a:pt x="41112"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7"/>
            <p:cNvSpPr/>
            <p:nvPr/>
          </p:nvSpPr>
          <p:spPr>
            <a:xfrm>
              <a:off x="6358600" y="4548075"/>
              <a:ext cx="1265897" cy="31"/>
            </a:xfrm>
            <a:custGeom>
              <a:avLst/>
              <a:gdLst/>
              <a:ahLst/>
              <a:cxnLst/>
              <a:rect l="l" t="t" r="r" b="b"/>
              <a:pathLst>
                <a:path w="42519" h="1" fill="none" extrusionOk="0">
                  <a:moveTo>
                    <a:pt x="42518"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7"/>
            <p:cNvSpPr/>
            <p:nvPr/>
          </p:nvSpPr>
          <p:spPr>
            <a:xfrm>
              <a:off x="6358600" y="461041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7"/>
            <p:cNvSpPr/>
            <p:nvPr/>
          </p:nvSpPr>
          <p:spPr>
            <a:xfrm>
              <a:off x="6358600" y="467346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7"/>
            <p:cNvSpPr/>
            <p:nvPr/>
          </p:nvSpPr>
          <p:spPr>
            <a:xfrm>
              <a:off x="7757521" y="4703272"/>
              <a:ext cx="279964" cy="101890"/>
            </a:xfrm>
            <a:custGeom>
              <a:avLst/>
              <a:gdLst/>
              <a:ahLst/>
              <a:cxnLst/>
              <a:rect l="l" t="t" r="r" b="b"/>
              <a:pathLst>
                <a:path w="9018" h="3282" extrusionOk="0">
                  <a:moveTo>
                    <a:pt x="4398" y="1"/>
                  </a:moveTo>
                  <a:cubicBezTo>
                    <a:pt x="3750" y="1920"/>
                    <a:pt x="2032" y="3282"/>
                    <a:pt x="1" y="3282"/>
                  </a:cubicBezTo>
                  <a:lnTo>
                    <a:pt x="4621" y="3282"/>
                  </a:lnTo>
                  <a:cubicBezTo>
                    <a:pt x="6652" y="3282"/>
                    <a:pt x="8370" y="1920"/>
                    <a:pt x="90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7"/>
            <p:cNvSpPr/>
            <p:nvPr/>
          </p:nvSpPr>
          <p:spPr>
            <a:xfrm>
              <a:off x="7757521" y="4298650"/>
              <a:ext cx="278567" cy="99810"/>
            </a:xfrm>
            <a:custGeom>
              <a:avLst/>
              <a:gdLst/>
              <a:ahLst/>
              <a:cxnLst/>
              <a:rect l="l" t="t" r="r" b="b"/>
              <a:pathLst>
                <a:path w="8973" h="3215" extrusionOk="0">
                  <a:moveTo>
                    <a:pt x="1" y="0"/>
                  </a:moveTo>
                  <a:cubicBezTo>
                    <a:pt x="1987" y="0"/>
                    <a:pt x="3683" y="1340"/>
                    <a:pt x="4353" y="3214"/>
                  </a:cubicBezTo>
                  <a:lnTo>
                    <a:pt x="8973" y="3214"/>
                  </a:lnTo>
                  <a:cubicBezTo>
                    <a:pt x="8303" y="1340"/>
                    <a:pt x="6607" y="0"/>
                    <a:pt x="4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7"/>
            <p:cNvSpPr/>
            <p:nvPr/>
          </p:nvSpPr>
          <p:spPr>
            <a:xfrm>
              <a:off x="8564733" y="4703272"/>
              <a:ext cx="279964" cy="101890"/>
            </a:xfrm>
            <a:custGeom>
              <a:avLst/>
              <a:gdLst/>
              <a:ahLst/>
              <a:cxnLst/>
              <a:rect l="l" t="t" r="r" b="b"/>
              <a:pathLst>
                <a:path w="9018" h="3282" extrusionOk="0">
                  <a:moveTo>
                    <a:pt x="4397" y="1"/>
                  </a:moveTo>
                  <a:cubicBezTo>
                    <a:pt x="3750" y="1920"/>
                    <a:pt x="2031" y="3282"/>
                    <a:pt x="0" y="3282"/>
                  </a:cubicBezTo>
                  <a:lnTo>
                    <a:pt x="4620" y="3282"/>
                  </a:lnTo>
                  <a:cubicBezTo>
                    <a:pt x="6651" y="3282"/>
                    <a:pt x="8370" y="1920"/>
                    <a:pt x="9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7"/>
            <p:cNvSpPr/>
            <p:nvPr/>
          </p:nvSpPr>
          <p:spPr>
            <a:xfrm>
              <a:off x="8564733"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7"/>
            <p:cNvSpPr/>
            <p:nvPr/>
          </p:nvSpPr>
          <p:spPr>
            <a:xfrm>
              <a:off x="7892625" y="4398424"/>
              <a:ext cx="153176" cy="304893"/>
            </a:xfrm>
            <a:custGeom>
              <a:avLst/>
              <a:gdLst/>
              <a:ahLst/>
              <a:cxnLst/>
              <a:rect l="l" t="t" r="r" b="b"/>
              <a:pathLst>
                <a:path w="4934" h="9821" extrusionOk="0">
                  <a:moveTo>
                    <a:pt x="1" y="0"/>
                  </a:moveTo>
                  <a:cubicBezTo>
                    <a:pt x="202" y="558"/>
                    <a:pt x="313" y="1161"/>
                    <a:pt x="313" y="1786"/>
                  </a:cubicBezTo>
                  <a:lnTo>
                    <a:pt x="313" y="8124"/>
                  </a:lnTo>
                  <a:cubicBezTo>
                    <a:pt x="313" y="8727"/>
                    <a:pt x="224" y="9285"/>
                    <a:pt x="46" y="9821"/>
                  </a:cubicBezTo>
                  <a:lnTo>
                    <a:pt x="4666" y="9821"/>
                  </a:lnTo>
                  <a:cubicBezTo>
                    <a:pt x="4844" y="9285"/>
                    <a:pt x="4933" y="8727"/>
                    <a:pt x="4933" y="8124"/>
                  </a:cubicBezTo>
                  <a:lnTo>
                    <a:pt x="4933" y="1786"/>
                  </a:lnTo>
                  <a:cubicBezTo>
                    <a:pt x="4933" y="1161"/>
                    <a:pt x="4822" y="558"/>
                    <a:pt x="4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7"/>
            <p:cNvSpPr/>
            <p:nvPr/>
          </p:nvSpPr>
          <p:spPr>
            <a:xfrm>
              <a:off x="8699837"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24" y="9285"/>
                    <a:pt x="45" y="9821"/>
                  </a:cubicBezTo>
                  <a:lnTo>
                    <a:pt x="4665" y="9821"/>
                  </a:lnTo>
                  <a:cubicBezTo>
                    <a:pt x="4844" y="9285"/>
                    <a:pt x="4933" y="8727"/>
                    <a:pt x="4933" y="8124"/>
                  </a:cubicBezTo>
                  <a:lnTo>
                    <a:pt x="4933" y="1786"/>
                  </a:lnTo>
                  <a:cubicBezTo>
                    <a:pt x="4933" y="1161"/>
                    <a:pt x="4821" y="558"/>
                    <a:pt x="4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7"/>
            <p:cNvSpPr/>
            <p:nvPr/>
          </p:nvSpPr>
          <p:spPr>
            <a:xfrm>
              <a:off x="8694994" y="4703272"/>
              <a:ext cx="279250" cy="101890"/>
            </a:xfrm>
            <a:custGeom>
              <a:avLst/>
              <a:gdLst/>
              <a:ahLst/>
              <a:cxnLst/>
              <a:rect l="l" t="t" r="r" b="b"/>
              <a:pathLst>
                <a:path w="8995" h="3282" extrusionOk="0">
                  <a:moveTo>
                    <a:pt x="4375" y="1"/>
                  </a:moveTo>
                  <a:cubicBezTo>
                    <a:pt x="3728" y="1920"/>
                    <a:pt x="2009" y="3282"/>
                    <a:pt x="0" y="3282"/>
                  </a:cubicBezTo>
                  <a:lnTo>
                    <a:pt x="4620" y="3282"/>
                  </a:lnTo>
                  <a:cubicBezTo>
                    <a:pt x="6629" y="3282"/>
                    <a:pt x="8348" y="1920"/>
                    <a:pt x="8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7"/>
            <p:cNvSpPr/>
            <p:nvPr/>
          </p:nvSpPr>
          <p:spPr>
            <a:xfrm>
              <a:off x="8694994"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7"/>
            <p:cNvSpPr/>
            <p:nvPr/>
          </p:nvSpPr>
          <p:spPr>
            <a:xfrm>
              <a:off x="8830099"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01" y="9285"/>
                    <a:pt x="23" y="9821"/>
                  </a:cubicBezTo>
                  <a:lnTo>
                    <a:pt x="4643" y="9821"/>
                  </a:lnTo>
                  <a:cubicBezTo>
                    <a:pt x="4821" y="9285"/>
                    <a:pt x="4933" y="8727"/>
                    <a:pt x="4933" y="8124"/>
                  </a:cubicBezTo>
                  <a:lnTo>
                    <a:pt x="4933" y="1786"/>
                  </a:lnTo>
                  <a:cubicBezTo>
                    <a:pt x="4933" y="1161"/>
                    <a:pt x="4821" y="558"/>
                    <a:pt x="4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41" name="Google Shape;641;p37"/>
          <p:cNvCxnSpPr/>
          <p:nvPr/>
        </p:nvCxnSpPr>
        <p:spPr>
          <a:xfrm>
            <a:off x="2824800" y="1191400"/>
            <a:ext cx="3494400" cy="0"/>
          </a:xfrm>
          <a:prstGeom prst="straightConnector1">
            <a:avLst/>
          </a:prstGeom>
          <a:noFill/>
          <a:ln w="19050" cap="flat" cmpd="sng">
            <a:solidFill>
              <a:schemeClr val="dk1"/>
            </a:solidFill>
            <a:prstDash val="solid"/>
            <a:round/>
            <a:headEnd type="none" w="med" len="med"/>
            <a:tailEnd type="none" w="med" len="med"/>
          </a:ln>
        </p:spPr>
      </p:cxnSp>
      <p:grpSp>
        <p:nvGrpSpPr>
          <p:cNvPr id="642" name="Google Shape;642;p37"/>
          <p:cNvGrpSpPr/>
          <p:nvPr/>
        </p:nvGrpSpPr>
        <p:grpSpPr>
          <a:xfrm>
            <a:off x="3508111" y="3546215"/>
            <a:ext cx="479034" cy="408728"/>
            <a:chOff x="4051516" y="2759382"/>
            <a:chExt cx="391144" cy="333737"/>
          </a:xfrm>
        </p:grpSpPr>
        <p:sp>
          <p:nvSpPr>
            <p:cNvPr id="643" name="Google Shape;643;p37"/>
            <p:cNvSpPr/>
            <p:nvPr/>
          </p:nvSpPr>
          <p:spPr>
            <a:xfrm>
              <a:off x="4051516" y="3016529"/>
              <a:ext cx="391144" cy="76590"/>
            </a:xfrm>
            <a:custGeom>
              <a:avLst/>
              <a:gdLst/>
              <a:ahLst/>
              <a:cxnLst/>
              <a:rect l="l" t="t" r="r" b="b"/>
              <a:pathLst>
                <a:path w="12170" h="2383" extrusionOk="0">
                  <a:moveTo>
                    <a:pt x="1049" y="1"/>
                  </a:moveTo>
                  <a:cubicBezTo>
                    <a:pt x="858" y="1"/>
                    <a:pt x="715" y="168"/>
                    <a:pt x="715" y="358"/>
                  </a:cubicBezTo>
                  <a:lnTo>
                    <a:pt x="715" y="1692"/>
                  </a:lnTo>
                  <a:lnTo>
                    <a:pt x="429" y="1692"/>
                  </a:lnTo>
                  <a:cubicBezTo>
                    <a:pt x="334" y="1692"/>
                    <a:pt x="263" y="1739"/>
                    <a:pt x="191" y="1811"/>
                  </a:cubicBezTo>
                  <a:cubicBezTo>
                    <a:pt x="1" y="2073"/>
                    <a:pt x="215" y="2382"/>
                    <a:pt x="477" y="2382"/>
                  </a:cubicBezTo>
                  <a:lnTo>
                    <a:pt x="11741" y="2382"/>
                  </a:lnTo>
                  <a:cubicBezTo>
                    <a:pt x="11837" y="2382"/>
                    <a:pt x="11932" y="2335"/>
                    <a:pt x="11979" y="2263"/>
                  </a:cubicBezTo>
                  <a:cubicBezTo>
                    <a:pt x="12170" y="1977"/>
                    <a:pt x="11956" y="1692"/>
                    <a:pt x="11694" y="1692"/>
                  </a:cubicBezTo>
                  <a:lnTo>
                    <a:pt x="11456" y="1692"/>
                  </a:lnTo>
                  <a:lnTo>
                    <a:pt x="11456" y="358"/>
                  </a:lnTo>
                  <a:cubicBezTo>
                    <a:pt x="11456" y="168"/>
                    <a:pt x="11313" y="1"/>
                    <a:pt x="11122" y="1"/>
                  </a:cubicBezTo>
                  <a:lnTo>
                    <a:pt x="7240" y="1"/>
                  </a:lnTo>
                  <a:cubicBezTo>
                    <a:pt x="6740" y="1"/>
                    <a:pt x="6288" y="310"/>
                    <a:pt x="6097" y="763"/>
                  </a:cubicBezTo>
                  <a:cubicBezTo>
                    <a:pt x="5883" y="310"/>
                    <a:pt x="5431"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44" name="Google Shape;644;p37"/>
            <p:cNvSpPr/>
            <p:nvPr/>
          </p:nvSpPr>
          <p:spPr>
            <a:xfrm>
              <a:off x="4200000" y="2847379"/>
              <a:ext cx="11538" cy="13820"/>
            </a:xfrm>
            <a:custGeom>
              <a:avLst/>
              <a:gdLst/>
              <a:ahLst/>
              <a:cxnLst/>
              <a:rect l="l" t="t" r="r" b="b"/>
              <a:pathLst>
                <a:path w="359" h="430" extrusionOk="0">
                  <a:moveTo>
                    <a:pt x="168" y="1"/>
                  </a:moveTo>
                  <a:lnTo>
                    <a:pt x="1" y="430"/>
                  </a:lnTo>
                  <a:lnTo>
                    <a:pt x="358" y="430"/>
                  </a:lnTo>
                  <a:lnTo>
                    <a:pt x="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45" name="Google Shape;645;p37"/>
            <p:cNvSpPr/>
            <p:nvPr/>
          </p:nvSpPr>
          <p:spPr>
            <a:xfrm>
              <a:off x="4115827" y="2759382"/>
              <a:ext cx="262552" cy="237868"/>
            </a:xfrm>
            <a:custGeom>
              <a:avLst/>
              <a:gdLst/>
              <a:ahLst/>
              <a:cxnLst/>
              <a:rect l="l" t="t" r="r" b="b"/>
              <a:pathLst>
                <a:path w="8169" h="7401" extrusionOk="0">
                  <a:moveTo>
                    <a:pt x="2787" y="1501"/>
                  </a:moveTo>
                  <a:cubicBezTo>
                    <a:pt x="2929" y="1501"/>
                    <a:pt x="3048" y="1572"/>
                    <a:pt x="3120" y="1715"/>
                  </a:cubicBezTo>
                  <a:lnTo>
                    <a:pt x="4049" y="3930"/>
                  </a:lnTo>
                  <a:cubicBezTo>
                    <a:pt x="4120" y="4120"/>
                    <a:pt x="4025" y="4311"/>
                    <a:pt x="3858" y="4406"/>
                  </a:cubicBezTo>
                  <a:cubicBezTo>
                    <a:pt x="3811" y="4406"/>
                    <a:pt x="3763" y="4430"/>
                    <a:pt x="3715" y="4430"/>
                  </a:cubicBezTo>
                  <a:cubicBezTo>
                    <a:pt x="3596" y="4430"/>
                    <a:pt x="3453" y="4334"/>
                    <a:pt x="3406" y="4215"/>
                  </a:cubicBezTo>
                  <a:lnTo>
                    <a:pt x="3263" y="3858"/>
                  </a:lnTo>
                  <a:lnTo>
                    <a:pt x="2334" y="3858"/>
                  </a:lnTo>
                  <a:lnTo>
                    <a:pt x="2191" y="4215"/>
                  </a:lnTo>
                  <a:cubicBezTo>
                    <a:pt x="2118" y="4344"/>
                    <a:pt x="1988" y="4430"/>
                    <a:pt x="1845" y="4430"/>
                  </a:cubicBezTo>
                  <a:cubicBezTo>
                    <a:pt x="1802" y="4430"/>
                    <a:pt x="1759" y="4422"/>
                    <a:pt x="1715" y="4406"/>
                  </a:cubicBezTo>
                  <a:cubicBezTo>
                    <a:pt x="1548" y="4311"/>
                    <a:pt x="1453" y="4120"/>
                    <a:pt x="1548" y="3930"/>
                  </a:cubicBezTo>
                  <a:lnTo>
                    <a:pt x="2477" y="1715"/>
                  </a:lnTo>
                  <a:cubicBezTo>
                    <a:pt x="2525" y="1572"/>
                    <a:pt x="2644" y="1501"/>
                    <a:pt x="2787" y="1501"/>
                  </a:cubicBezTo>
                  <a:close/>
                  <a:moveTo>
                    <a:pt x="5384" y="2231"/>
                  </a:moveTo>
                  <a:cubicBezTo>
                    <a:pt x="5578" y="2231"/>
                    <a:pt x="5740" y="2390"/>
                    <a:pt x="5740" y="2572"/>
                  </a:cubicBezTo>
                  <a:lnTo>
                    <a:pt x="5740" y="3168"/>
                  </a:lnTo>
                  <a:lnTo>
                    <a:pt x="6216" y="3168"/>
                  </a:lnTo>
                  <a:cubicBezTo>
                    <a:pt x="6263" y="3168"/>
                    <a:pt x="6335" y="3191"/>
                    <a:pt x="6382" y="3239"/>
                  </a:cubicBezTo>
                  <a:cubicBezTo>
                    <a:pt x="6621" y="3525"/>
                    <a:pt x="6406" y="3858"/>
                    <a:pt x="6144" y="3858"/>
                  </a:cubicBezTo>
                  <a:lnTo>
                    <a:pt x="5740" y="3858"/>
                  </a:lnTo>
                  <a:lnTo>
                    <a:pt x="5740" y="4144"/>
                  </a:lnTo>
                  <a:cubicBezTo>
                    <a:pt x="5740" y="4339"/>
                    <a:pt x="5900" y="4502"/>
                    <a:pt x="6075" y="4502"/>
                  </a:cubicBezTo>
                  <a:cubicBezTo>
                    <a:pt x="6114" y="4502"/>
                    <a:pt x="6153" y="4495"/>
                    <a:pt x="6192" y="4477"/>
                  </a:cubicBezTo>
                  <a:cubicBezTo>
                    <a:pt x="6227" y="4467"/>
                    <a:pt x="6263" y="4462"/>
                    <a:pt x="6297" y="4462"/>
                  </a:cubicBezTo>
                  <a:cubicBezTo>
                    <a:pt x="6585" y="4462"/>
                    <a:pt x="6807" y="4796"/>
                    <a:pt x="6573" y="5073"/>
                  </a:cubicBezTo>
                  <a:cubicBezTo>
                    <a:pt x="6525" y="5120"/>
                    <a:pt x="6478" y="5168"/>
                    <a:pt x="6406" y="5168"/>
                  </a:cubicBezTo>
                  <a:cubicBezTo>
                    <a:pt x="6381" y="5169"/>
                    <a:pt x="6355" y="5170"/>
                    <a:pt x="6330" y="5170"/>
                  </a:cubicBezTo>
                  <a:cubicBezTo>
                    <a:pt x="5956" y="5170"/>
                    <a:pt x="5628" y="5008"/>
                    <a:pt x="5382" y="4763"/>
                  </a:cubicBezTo>
                  <a:cubicBezTo>
                    <a:pt x="5159" y="5008"/>
                    <a:pt x="4811" y="5170"/>
                    <a:pt x="4435" y="5170"/>
                  </a:cubicBezTo>
                  <a:cubicBezTo>
                    <a:pt x="4410" y="5170"/>
                    <a:pt x="4384" y="5169"/>
                    <a:pt x="4358" y="5168"/>
                  </a:cubicBezTo>
                  <a:cubicBezTo>
                    <a:pt x="4311" y="5168"/>
                    <a:pt x="4239" y="5120"/>
                    <a:pt x="4215" y="5073"/>
                  </a:cubicBezTo>
                  <a:cubicBezTo>
                    <a:pt x="3981" y="4796"/>
                    <a:pt x="4185" y="4462"/>
                    <a:pt x="4468" y="4462"/>
                  </a:cubicBezTo>
                  <a:cubicBezTo>
                    <a:pt x="4502" y="4462"/>
                    <a:pt x="4537" y="4467"/>
                    <a:pt x="4573" y="4477"/>
                  </a:cubicBezTo>
                  <a:cubicBezTo>
                    <a:pt x="4616" y="4495"/>
                    <a:pt x="4658" y="4502"/>
                    <a:pt x="4700" y="4502"/>
                  </a:cubicBezTo>
                  <a:cubicBezTo>
                    <a:pt x="4889" y="4502"/>
                    <a:pt x="5049" y="4339"/>
                    <a:pt x="5049" y="4144"/>
                  </a:cubicBezTo>
                  <a:lnTo>
                    <a:pt x="5049" y="3858"/>
                  </a:lnTo>
                  <a:lnTo>
                    <a:pt x="4573" y="3858"/>
                  </a:lnTo>
                  <a:cubicBezTo>
                    <a:pt x="4501" y="3858"/>
                    <a:pt x="4430" y="3834"/>
                    <a:pt x="4406" y="3787"/>
                  </a:cubicBezTo>
                  <a:cubicBezTo>
                    <a:pt x="4168" y="3501"/>
                    <a:pt x="4358" y="3168"/>
                    <a:pt x="4644" y="3168"/>
                  </a:cubicBezTo>
                  <a:lnTo>
                    <a:pt x="5049" y="3168"/>
                  </a:lnTo>
                  <a:lnTo>
                    <a:pt x="5049" y="2501"/>
                  </a:lnTo>
                  <a:cubicBezTo>
                    <a:pt x="5049" y="2453"/>
                    <a:pt x="5073" y="2382"/>
                    <a:pt x="5120" y="2334"/>
                  </a:cubicBezTo>
                  <a:cubicBezTo>
                    <a:pt x="5207" y="2262"/>
                    <a:pt x="5299" y="2231"/>
                    <a:pt x="5384" y="2231"/>
                  </a:cubicBezTo>
                  <a:close/>
                  <a:moveTo>
                    <a:pt x="1119" y="0"/>
                  </a:moveTo>
                  <a:cubicBezTo>
                    <a:pt x="500" y="0"/>
                    <a:pt x="0" y="500"/>
                    <a:pt x="0" y="1120"/>
                  </a:cubicBezTo>
                  <a:lnTo>
                    <a:pt x="0" y="5549"/>
                  </a:lnTo>
                  <a:cubicBezTo>
                    <a:pt x="0" y="6168"/>
                    <a:pt x="500" y="6668"/>
                    <a:pt x="1119" y="6668"/>
                  </a:cubicBezTo>
                  <a:lnTo>
                    <a:pt x="3358" y="6668"/>
                  </a:lnTo>
                  <a:lnTo>
                    <a:pt x="3811" y="7264"/>
                  </a:lnTo>
                  <a:cubicBezTo>
                    <a:pt x="3834" y="7311"/>
                    <a:pt x="3906" y="7359"/>
                    <a:pt x="3953" y="7383"/>
                  </a:cubicBezTo>
                  <a:cubicBezTo>
                    <a:pt x="3996" y="7395"/>
                    <a:pt x="4038" y="7401"/>
                    <a:pt x="4077" y="7401"/>
                  </a:cubicBezTo>
                  <a:cubicBezTo>
                    <a:pt x="4191" y="7401"/>
                    <a:pt x="4288" y="7352"/>
                    <a:pt x="4358" y="7264"/>
                  </a:cubicBezTo>
                  <a:lnTo>
                    <a:pt x="4811" y="6668"/>
                  </a:lnTo>
                  <a:lnTo>
                    <a:pt x="7049" y="6668"/>
                  </a:lnTo>
                  <a:cubicBezTo>
                    <a:pt x="7668" y="6668"/>
                    <a:pt x="8169" y="6168"/>
                    <a:pt x="8169" y="5549"/>
                  </a:cubicBezTo>
                  <a:lnTo>
                    <a:pt x="8169" y="1120"/>
                  </a:lnTo>
                  <a:cubicBezTo>
                    <a:pt x="8169" y="500"/>
                    <a:pt x="7668" y="0"/>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646" name="Google Shape;646;p37"/>
          <p:cNvGrpSpPr/>
          <p:nvPr/>
        </p:nvGrpSpPr>
        <p:grpSpPr>
          <a:xfrm>
            <a:off x="1278804" y="1963488"/>
            <a:ext cx="378740" cy="469666"/>
            <a:chOff x="6015491" y="3337248"/>
            <a:chExt cx="309251" cy="383494"/>
          </a:xfrm>
        </p:grpSpPr>
        <p:sp>
          <p:nvSpPr>
            <p:cNvPr id="647" name="Google Shape;647;p37"/>
            <p:cNvSpPr/>
            <p:nvPr/>
          </p:nvSpPr>
          <p:spPr>
            <a:xfrm>
              <a:off x="6068296" y="3450507"/>
              <a:ext cx="90378" cy="145466"/>
            </a:xfrm>
            <a:custGeom>
              <a:avLst/>
              <a:gdLst/>
              <a:ahLst/>
              <a:cxnLst/>
              <a:rect l="l" t="t" r="r" b="b"/>
              <a:pathLst>
                <a:path w="2812" h="4526" extrusionOk="0">
                  <a:moveTo>
                    <a:pt x="1882" y="596"/>
                  </a:moveTo>
                  <a:cubicBezTo>
                    <a:pt x="2073" y="596"/>
                    <a:pt x="2216" y="763"/>
                    <a:pt x="2216" y="953"/>
                  </a:cubicBezTo>
                  <a:cubicBezTo>
                    <a:pt x="2216" y="1144"/>
                    <a:pt x="2073" y="1310"/>
                    <a:pt x="1882" y="1310"/>
                  </a:cubicBezTo>
                  <a:lnTo>
                    <a:pt x="977" y="1310"/>
                  </a:lnTo>
                  <a:cubicBezTo>
                    <a:pt x="763" y="1310"/>
                    <a:pt x="620" y="1144"/>
                    <a:pt x="620" y="953"/>
                  </a:cubicBezTo>
                  <a:cubicBezTo>
                    <a:pt x="620" y="763"/>
                    <a:pt x="763" y="596"/>
                    <a:pt x="977" y="596"/>
                  </a:cubicBezTo>
                  <a:close/>
                  <a:moveTo>
                    <a:pt x="1882" y="1906"/>
                  </a:moveTo>
                  <a:cubicBezTo>
                    <a:pt x="2073" y="1906"/>
                    <a:pt x="2216" y="2072"/>
                    <a:pt x="2216" y="2263"/>
                  </a:cubicBezTo>
                  <a:cubicBezTo>
                    <a:pt x="2216" y="2454"/>
                    <a:pt x="2073" y="2596"/>
                    <a:pt x="1882" y="2596"/>
                  </a:cubicBezTo>
                  <a:lnTo>
                    <a:pt x="977" y="2596"/>
                  </a:lnTo>
                  <a:cubicBezTo>
                    <a:pt x="763" y="2596"/>
                    <a:pt x="620" y="2454"/>
                    <a:pt x="620" y="2263"/>
                  </a:cubicBezTo>
                  <a:cubicBezTo>
                    <a:pt x="620" y="2072"/>
                    <a:pt x="763" y="1906"/>
                    <a:pt x="977" y="1906"/>
                  </a:cubicBezTo>
                  <a:close/>
                  <a:moveTo>
                    <a:pt x="1882" y="3216"/>
                  </a:moveTo>
                  <a:cubicBezTo>
                    <a:pt x="2073" y="3216"/>
                    <a:pt x="2216" y="3358"/>
                    <a:pt x="2216" y="3549"/>
                  </a:cubicBezTo>
                  <a:cubicBezTo>
                    <a:pt x="2216" y="3763"/>
                    <a:pt x="2073" y="3906"/>
                    <a:pt x="1882" y="3906"/>
                  </a:cubicBezTo>
                  <a:lnTo>
                    <a:pt x="977" y="3906"/>
                  </a:lnTo>
                  <a:cubicBezTo>
                    <a:pt x="763" y="3906"/>
                    <a:pt x="620" y="3763"/>
                    <a:pt x="620" y="3549"/>
                  </a:cubicBezTo>
                  <a:cubicBezTo>
                    <a:pt x="620" y="3358"/>
                    <a:pt x="763" y="3216"/>
                    <a:pt x="977" y="3216"/>
                  </a:cubicBezTo>
                  <a:close/>
                  <a:moveTo>
                    <a:pt x="1" y="1"/>
                  </a:moveTo>
                  <a:lnTo>
                    <a:pt x="1" y="4525"/>
                  </a:lnTo>
                  <a:lnTo>
                    <a:pt x="2811" y="4525"/>
                  </a:lnTo>
                  <a:lnTo>
                    <a:pt x="2811" y="572"/>
                  </a:lnTo>
                  <a:cubicBezTo>
                    <a:pt x="2811" y="263"/>
                    <a:pt x="2549" y="1"/>
                    <a:pt x="2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48" name="Google Shape;648;p37"/>
            <p:cNvSpPr/>
            <p:nvPr/>
          </p:nvSpPr>
          <p:spPr>
            <a:xfrm>
              <a:off x="6181588" y="3450507"/>
              <a:ext cx="90346" cy="145466"/>
            </a:xfrm>
            <a:custGeom>
              <a:avLst/>
              <a:gdLst/>
              <a:ahLst/>
              <a:cxnLst/>
              <a:rect l="l" t="t" r="r" b="b"/>
              <a:pathLst>
                <a:path w="2811" h="4526" extrusionOk="0">
                  <a:moveTo>
                    <a:pt x="1858" y="596"/>
                  </a:moveTo>
                  <a:cubicBezTo>
                    <a:pt x="2049" y="596"/>
                    <a:pt x="2215" y="763"/>
                    <a:pt x="2215" y="953"/>
                  </a:cubicBezTo>
                  <a:cubicBezTo>
                    <a:pt x="2215" y="1144"/>
                    <a:pt x="2049" y="1310"/>
                    <a:pt x="1858" y="1310"/>
                  </a:cubicBezTo>
                  <a:lnTo>
                    <a:pt x="953" y="1310"/>
                  </a:lnTo>
                  <a:cubicBezTo>
                    <a:pt x="763" y="1310"/>
                    <a:pt x="620" y="1144"/>
                    <a:pt x="620" y="953"/>
                  </a:cubicBezTo>
                  <a:cubicBezTo>
                    <a:pt x="620" y="763"/>
                    <a:pt x="763" y="596"/>
                    <a:pt x="953" y="596"/>
                  </a:cubicBezTo>
                  <a:close/>
                  <a:moveTo>
                    <a:pt x="1858" y="1906"/>
                  </a:moveTo>
                  <a:cubicBezTo>
                    <a:pt x="2049" y="1906"/>
                    <a:pt x="2215" y="2072"/>
                    <a:pt x="2215" y="2263"/>
                  </a:cubicBezTo>
                  <a:cubicBezTo>
                    <a:pt x="2215" y="2454"/>
                    <a:pt x="2049" y="2596"/>
                    <a:pt x="1858" y="2596"/>
                  </a:cubicBezTo>
                  <a:lnTo>
                    <a:pt x="953" y="2596"/>
                  </a:lnTo>
                  <a:cubicBezTo>
                    <a:pt x="763" y="2596"/>
                    <a:pt x="620" y="2454"/>
                    <a:pt x="620" y="2263"/>
                  </a:cubicBezTo>
                  <a:cubicBezTo>
                    <a:pt x="620" y="2072"/>
                    <a:pt x="763" y="1906"/>
                    <a:pt x="953" y="1906"/>
                  </a:cubicBezTo>
                  <a:close/>
                  <a:moveTo>
                    <a:pt x="1858" y="3216"/>
                  </a:moveTo>
                  <a:cubicBezTo>
                    <a:pt x="2049" y="3216"/>
                    <a:pt x="2215" y="3358"/>
                    <a:pt x="2215" y="3549"/>
                  </a:cubicBezTo>
                  <a:cubicBezTo>
                    <a:pt x="2215" y="3763"/>
                    <a:pt x="2049" y="3906"/>
                    <a:pt x="1858" y="3906"/>
                  </a:cubicBezTo>
                  <a:lnTo>
                    <a:pt x="953" y="3906"/>
                  </a:lnTo>
                  <a:cubicBezTo>
                    <a:pt x="763" y="3906"/>
                    <a:pt x="620" y="3763"/>
                    <a:pt x="620" y="3549"/>
                  </a:cubicBezTo>
                  <a:cubicBezTo>
                    <a:pt x="620" y="3358"/>
                    <a:pt x="763" y="3216"/>
                    <a:pt x="953" y="3216"/>
                  </a:cubicBezTo>
                  <a:close/>
                  <a:moveTo>
                    <a:pt x="572" y="1"/>
                  </a:moveTo>
                  <a:cubicBezTo>
                    <a:pt x="262" y="1"/>
                    <a:pt x="1" y="263"/>
                    <a:pt x="1" y="572"/>
                  </a:cubicBezTo>
                  <a:lnTo>
                    <a:pt x="1" y="4525"/>
                  </a:lnTo>
                  <a:lnTo>
                    <a:pt x="2811" y="4525"/>
                  </a:lnTo>
                  <a:lnTo>
                    <a:pt x="2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49" name="Google Shape;649;p37"/>
            <p:cNvSpPr/>
            <p:nvPr/>
          </p:nvSpPr>
          <p:spPr>
            <a:xfrm>
              <a:off x="6015491" y="3337248"/>
              <a:ext cx="309251" cy="383494"/>
            </a:xfrm>
            <a:custGeom>
              <a:avLst/>
              <a:gdLst/>
              <a:ahLst/>
              <a:cxnLst/>
              <a:rect l="l" t="t" r="r" b="b"/>
              <a:pathLst>
                <a:path w="9622" h="11932" extrusionOk="0">
                  <a:moveTo>
                    <a:pt x="4811" y="977"/>
                  </a:moveTo>
                  <a:cubicBezTo>
                    <a:pt x="5026" y="977"/>
                    <a:pt x="5169" y="1143"/>
                    <a:pt x="5169" y="1334"/>
                  </a:cubicBezTo>
                  <a:cubicBezTo>
                    <a:pt x="5169" y="1524"/>
                    <a:pt x="5026" y="1691"/>
                    <a:pt x="4811" y="1691"/>
                  </a:cubicBezTo>
                  <a:cubicBezTo>
                    <a:pt x="4621" y="1691"/>
                    <a:pt x="4478" y="1524"/>
                    <a:pt x="4478" y="1334"/>
                  </a:cubicBezTo>
                  <a:cubicBezTo>
                    <a:pt x="4478" y="1143"/>
                    <a:pt x="4621" y="977"/>
                    <a:pt x="4811" y="977"/>
                  </a:cubicBezTo>
                  <a:close/>
                  <a:moveTo>
                    <a:pt x="8336" y="2834"/>
                  </a:moveTo>
                  <a:cubicBezTo>
                    <a:pt x="8526" y="2834"/>
                    <a:pt x="8669" y="2977"/>
                    <a:pt x="8669" y="3167"/>
                  </a:cubicBezTo>
                  <a:lnTo>
                    <a:pt x="8669" y="8383"/>
                  </a:lnTo>
                  <a:cubicBezTo>
                    <a:pt x="8669" y="8573"/>
                    <a:pt x="8526" y="8740"/>
                    <a:pt x="8336" y="8740"/>
                  </a:cubicBezTo>
                  <a:lnTo>
                    <a:pt x="1287" y="8740"/>
                  </a:lnTo>
                  <a:cubicBezTo>
                    <a:pt x="1096" y="8740"/>
                    <a:pt x="953" y="8573"/>
                    <a:pt x="953" y="8383"/>
                  </a:cubicBezTo>
                  <a:lnTo>
                    <a:pt x="953" y="3167"/>
                  </a:lnTo>
                  <a:cubicBezTo>
                    <a:pt x="953" y="2977"/>
                    <a:pt x="1096" y="2834"/>
                    <a:pt x="1287" y="2834"/>
                  </a:cubicBezTo>
                  <a:lnTo>
                    <a:pt x="3883" y="2834"/>
                  </a:lnTo>
                  <a:cubicBezTo>
                    <a:pt x="4240" y="2834"/>
                    <a:pt x="4573" y="2977"/>
                    <a:pt x="4811" y="3215"/>
                  </a:cubicBezTo>
                  <a:cubicBezTo>
                    <a:pt x="5049" y="2977"/>
                    <a:pt x="5383" y="2834"/>
                    <a:pt x="5740" y="2834"/>
                  </a:cubicBezTo>
                  <a:close/>
                  <a:moveTo>
                    <a:pt x="5192" y="10240"/>
                  </a:moveTo>
                  <a:cubicBezTo>
                    <a:pt x="5383" y="10240"/>
                    <a:pt x="5550" y="10407"/>
                    <a:pt x="5550" y="10598"/>
                  </a:cubicBezTo>
                  <a:cubicBezTo>
                    <a:pt x="5550" y="10788"/>
                    <a:pt x="5383" y="10955"/>
                    <a:pt x="5192" y="10955"/>
                  </a:cubicBezTo>
                  <a:lnTo>
                    <a:pt x="4454" y="10955"/>
                  </a:lnTo>
                  <a:cubicBezTo>
                    <a:pt x="4264" y="10955"/>
                    <a:pt x="4097" y="10788"/>
                    <a:pt x="4097" y="10598"/>
                  </a:cubicBezTo>
                  <a:cubicBezTo>
                    <a:pt x="4097" y="10407"/>
                    <a:pt x="4264" y="10240"/>
                    <a:pt x="4454" y="10240"/>
                  </a:cubicBezTo>
                  <a:close/>
                  <a:moveTo>
                    <a:pt x="930" y="0"/>
                  </a:moveTo>
                  <a:cubicBezTo>
                    <a:pt x="406" y="0"/>
                    <a:pt x="1" y="429"/>
                    <a:pt x="1" y="929"/>
                  </a:cubicBezTo>
                  <a:lnTo>
                    <a:pt x="1" y="11002"/>
                  </a:lnTo>
                  <a:cubicBezTo>
                    <a:pt x="1" y="11502"/>
                    <a:pt x="406" y="11931"/>
                    <a:pt x="930" y="11931"/>
                  </a:cubicBezTo>
                  <a:lnTo>
                    <a:pt x="8693" y="11931"/>
                  </a:lnTo>
                  <a:cubicBezTo>
                    <a:pt x="9217" y="11931"/>
                    <a:pt x="9622" y="11502"/>
                    <a:pt x="9622" y="11002"/>
                  </a:cubicBezTo>
                  <a:lnTo>
                    <a:pt x="9622" y="929"/>
                  </a:lnTo>
                  <a:cubicBezTo>
                    <a:pt x="9622" y="429"/>
                    <a:pt x="9217" y="0"/>
                    <a:pt x="8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38"/>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Cover letter</a:t>
            </a:r>
            <a:endParaRPr/>
          </a:p>
        </p:txBody>
      </p:sp>
      <p:sp>
        <p:nvSpPr>
          <p:cNvPr id="655" name="Google Shape;655;p38"/>
          <p:cNvSpPr txBox="1">
            <a:spLocks noGrp="1"/>
          </p:cNvSpPr>
          <p:nvPr>
            <p:ph type="subTitle" idx="1"/>
          </p:nvPr>
        </p:nvSpPr>
        <p:spPr>
          <a:xfrm>
            <a:off x="950850" y="1508976"/>
            <a:ext cx="7242300" cy="225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95959"/>
              </a:buClr>
              <a:buSzPts val="1100"/>
              <a:buFont typeface="Arial"/>
              <a:buNone/>
            </a:pPr>
            <a:r>
              <a:rPr lang="en" b="1"/>
              <a:t>Welcome to my portfolio!</a:t>
            </a:r>
            <a:endParaRPr/>
          </a:p>
          <a:p>
            <a:pPr marL="0" lvl="0" indent="0" algn="l" rtl="0">
              <a:spcBef>
                <a:spcPts val="1200"/>
              </a:spcBef>
              <a:spcAft>
                <a:spcPts val="0"/>
              </a:spcAft>
              <a:buClr>
                <a:srgbClr val="595959"/>
              </a:buClr>
              <a:buSzPts val="1100"/>
              <a:buFont typeface="Arial"/>
              <a:buNone/>
            </a:pPr>
            <a:r>
              <a:rPr lang="en"/>
              <a:t>I'm [name], a highly creative and motivated individual, with a passion for [field of expertise]. My portfolio is filled with unique and inspiring content, which showcases my skills in the field</a:t>
            </a:r>
            <a:endParaRPr/>
          </a:p>
          <a:p>
            <a:pPr marL="0" lvl="0" indent="0" algn="l" rtl="0">
              <a:spcBef>
                <a:spcPts val="1200"/>
              </a:spcBef>
              <a:spcAft>
                <a:spcPts val="0"/>
              </a:spcAft>
              <a:buClr>
                <a:srgbClr val="595959"/>
              </a:buClr>
              <a:buSzPts val="1100"/>
              <a:buFont typeface="Arial"/>
              <a:buNone/>
            </a:pPr>
            <a:r>
              <a:rPr lang="en"/>
              <a:t>Here you will find everything ranging from writing samples, photographs, videos and more. I strive for excellence in all that I do, and this portfolio serves as a testament to my capabilities and accomplishments </a:t>
            </a:r>
            <a:endParaRPr/>
          </a:p>
          <a:p>
            <a:pPr marL="0" lvl="0" indent="0" algn="l" rtl="0">
              <a:spcBef>
                <a:spcPts val="1200"/>
              </a:spcBef>
              <a:spcAft>
                <a:spcPts val="0"/>
              </a:spcAft>
              <a:buClr>
                <a:srgbClr val="595959"/>
              </a:buClr>
              <a:buSzPts val="1100"/>
              <a:buFont typeface="Arial"/>
              <a:buNone/>
            </a:pPr>
            <a:r>
              <a:rPr lang="en"/>
              <a:t>Have a look around, get to know me better, and don't hesitate to reach out if you have any questions or would like to collaborate!</a:t>
            </a:r>
            <a:endParaRPr/>
          </a:p>
          <a:p>
            <a:pPr marL="0" lvl="0" indent="0" algn="l" rtl="0">
              <a:spcBef>
                <a:spcPts val="1200"/>
              </a:spcBef>
              <a:spcAft>
                <a:spcPts val="1200"/>
              </a:spcAft>
              <a:buClr>
                <a:srgbClr val="595959"/>
              </a:buClr>
              <a:buSzPts val="1100"/>
              <a:buFont typeface="Arial"/>
              <a:buNone/>
            </a:pPr>
            <a:r>
              <a:rPr lang="en"/>
              <a:t>Sincerely,</a:t>
            </a:r>
            <a:endParaRPr/>
          </a:p>
        </p:txBody>
      </p:sp>
      <p:sp>
        <p:nvSpPr>
          <p:cNvPr id="656" name="Google Shape;656;p38"/>
          <p:cNvSpPr txBox="1"/>
          <p:nvPr/>
        </p:nvSpPr>
        <p:spPr>
          <a:xfrm>
            <a:off x="5427451" y="3812387"/>
            <a:ext cx="2765700" cy="44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accent6"/>
                </a:solidFill>
                <a:latin typeface="Abril Fatface"/>
                <a:ea typeface="Abril Fatface"/>
                <a:cs typeface="Abril Fatface"/>
                <a:sym typeface="Abril Fatface"/>
              </a:rPr>
              <a:t>Jane Doe</a:t>
            </a:r>
            <a:endParaRPr sz="2000">
              <a:solidFill>
                <a:schemeClr val="accent6"/>
              </a:solidFill>
              <a:latin typeface="Abril Fatface"/>
              <a:ea typeface="Abril Fatface"/>
              <a:cs typeface="Abril Fatface"/>
              <a:sym typeface="Abril Fatface"/>
            </a:endParaRPr>
          </a:p>
        </p:txBody>
      </p:sp>
      <p:sp>
        <p:nvSpPr>
          <p:cNvPr id="657" name="Google Shape;657;p38"/>
          <p:cNvSpPr txBox="1"/>
          <p:nvPr/>
        </p:nvSpPr>
        <p:spPr>
          <a:xfrm>
            <a:off x="5427459" y="4253404"/>
            <a:ext cx="2765700" cy="201300"/>
          </a:xfrm>
          <a:prstGeom prst="rect">
            <a:avLst/>
          </a:prstGeom>
          <a:solidFill>
            <a:schemeClr val="lt1"/>
          </a:solidFill>
          <a:ln>
            <a:noFill/>
          </a:ln>
        </p:spPr>
        <p:txBody>
          <a:bodyPr spcFirstLastPara="1" wrap="square" lIns="91425" tIns="91425" rIns="91425" bIns="91425" anchor="ctr" anchorCtr="0">
            <a:noAutofit/>
          </a:bodyPr>
          <a:lstStyle/>
          <a:p>
            <a:pPr marL="0" lvl="0" indent="0" algn="r" rtl="0">
              <a:spcBef>
                <a:spcPts val="0"/>
              </a:spcBef>
              <a:spcAft>
                <a:spcPts val="1200"/>
              </a:spcAft>
              <a:buNone/>
            </a:pPr>
            <a:r>
              <a:rPr lang="en" sz="1200">
                <a:solidFill>
                  <a:schemeClr val="dk1"/>
                </a:solidFill>
                <a:latin typeface="Cabin"/>
                <a:ea typeface="Cabin"/>
                <a:cs typeface="Cabin"/>
                <a:sym typeface="Cabin"/>
              </a:rPr>
              <a:t>+91  620 421 838 | jane@freepik.com</a:t>
            </a:r>
            <a:endParaRPr sz="1200">
              <a:solidFill>
                <a:schemeClr val="dk1"/>
              </a:solidFill>
              <a:latin typeface="Cabin"/>
              <a:ea typeface="Cabin"/>
              <a:cs typeface="Cabin"/>
              <a:sym typeface="Cabin"/>
            </a:endParaRPr>
          </a:p>
        </p:txBody>
      </p:sp>
      <p:cxnSp>
        <p:nvCxnSpPr>
          <p:cNvPr id="658" name="Google Shape;658;p38"/>
          <p:cNvCxnSpPr/>
          <p:nvPr/>
        </p:nvCxnSpPr>
        <p:spPr>
          <a:xfrm>
            <a:off x="3323700" y="1191400"/>
            <a:ext cx="2496600" cy="0"/>
          </a:xfrm>
          <a:prstGeom prst="straightConnector1">
            <a:avLst/>
          </a:prstGeom>
          <a:noFill/>
          <a:ln w="19050" cap="flat" cmpd="sng">
            <a:solidFill>
              <a:schemeClr val="dk1"/>
            </a:solidFill>
            <a:prstDash val="solid"/>
            <a:round/>
            <a:headEnd type="none" w="med" len="med"/>
            <a:tailEnd type="none" w="med" len="med"/>
          </a:ln>
        </p:spPr>
      </p:cxnSp>
      <p:grpSp>
        <p:nvGrpSpPr>
          <p:cNvPr id="659" name="Google Shape;659;p38"/>
          <p:cNvGrpSpPr/>
          <p:nvPr/>
        </p:nvGrpSpPr>
        <p:grpSpPr>
          <a:xfrm flipH="1">
            <a:off x="393786" y="4109137"/>
            <a:ext cx="869350" cy="390600"/>
            <a:chOff x="7683325" y="415650"/>
            <a:chExt cx="869350" cy="390600"/>
          </a:xfrm>
        </p:grpSpPr>
        <p:sp>
          <p:nvSpPr>
            <p:cNvPr id="660" name="Google Shape;660;p38"/>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8"/>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8"/>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8"/>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8"/>
            <p:cNvSpPr/>
            <p:nvPr/>
          </p:nvSpPr>
          <p:spPr>
            <a:xfrm>
              <a:off x="8147550"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5" y="6919"/>
                    <a:pt x="6919" y="6205"/>
                    <a:pt x="6919" y="5290"/>
                  </a:cubicBezTo>
                  <a:lnTo>
                    <a:pt x="6919" y="1630"/>
                  </a:lnTo>
                  <a:cubicBezTo>
                    <a:pt x="6919" y="714"/>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8"/>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69"/>
        <p:cNvGrpSpPr/>
        <p:nvPr/>
      </p:nvGrpSpPr>
      <p:grpSpPr>
        <a:xfrm>
          <a:off x="0" y="0"/>
          <a:ext cx="0" cy="0"/>
          <a:chOff x="0" y="0"/>
          <a:chExt cx="0" cy="0"/>
        </a:xfrm>
      </p:grpSpPr>
      <p:sp>
        <p:nvSpPr>
          <p:cNvPr id="670" name="Google Shape;670;p39"/>
          <p:cNvSpPr txBox="1">
            <a:spLocks noGrp="1"/>
          </p:cNvSpPr>
          <p:nvPr>
            <p:ph type="title"/>
          </p:nvPr>
        </p:nvSpPr>
        <p:spPr>
          <a:xfrm>
            <a:off x="4571998" y="540650"/>
            <a:ext cx="3851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 showcase</a:t>
            </a:r>
            <a:endParaRPr/>
          </a:p>
        </p:txBody>
      </p:sp>
      <p:sp>
        <p:nvSpPr>
          <p:cNvPr id="671" name="Google Shape;671;p39"/>
          <p:cNvSpPr txBox="1">
            <a:spLocks noGrp="1"/>
          </p:cNvSpPr>
          <p:nvPr>
            <p:ph type="subTitle" idx="1"/>
          </p:nvPr>
        </p:nvSpPr>
        <p:spPr>
          <a:xfrm>
            <a:off x="4576492" y="1238726"/>
            <a:ext cx="38511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photo showcase is a collection of stunning images, each capturing a unique moment in time. Let them inspire you!</a:t>
            </a:r>
            <a:endParaRPr/>
          </a:p>
        </p:txBody>
      </p:sp>
      <p:pic>
        <p:nvPicPr>
          <p:cNvPr id="672" name="Google Shape;672;p39"/>
          <p:cNvPicPr preferRelativeResize="0"/>
          <p:nvPr/>
        </p:nvPicPr>
        <p:blipFill rotWithShape="1">
          <a:blip r:embed="rId3">
            <a:alphaModFix/>
          </a:blip>
          <a:srcRect l="6162" r="6171"/>
          <a:stretch/>
        </p:blipFill>
        <p:spPr>
          <a:xfrm>
            <a:off x="720001" y="551100"/>
            <a:ext cx="3670849" cy="4041301"/>
          </a:xfrm>
          <a:prstGeom prst="rect">
            <a:avLst/>
          </a:prstGeom>
          <a:noFill/>
          <a:ln w="19050" cap="flat" cmpd="sng">
            <a:solidFill>
              <a:schemeClr val="dk1"/>
            </a:solidFill>
            <a:prstDash val="solid"/>
            <a:round/>
            <a:headEnd type="none" w="sm" len="sm"/>
            <a:tailEnd type="none" w="sm" len="sm"/>
          </a:ln>
        </p:spPr>
      </p:pic>
      <p:pic>
        <p:nvPicPr>
          <p:cNvPr id="673" name="Google Shape;673;p39"/>
          <p:cNvPicPr preferRelativeResize="0"/>
          <p:nvPr/>
        </p:nvPicPr>
        <p:blipFill rotWithShape="1">
          <a:blip r:embed="rId4">
            <a:alphaModFix/>
          </a:blip>
          <a:srcRect t="6286" b="6286"/>
          <a:stretch/>
        </p:blipFill>
        <p:spPr>
          <a:xfrm>
            <a:off x="4566949" y="2153475"/>
            <a:ext cx="3851100" cy="2438926"/>
          </a:xfrm>
          <a:prstGeom prst="rect">
            <a:avLst/>
          </a:prstGeom>
          <a:noFill/>
          <a:ln w="19050" cap="flat" cmpd="sng">
            <a:solidFill>
              <a:schemeClr val="dk1"/>
            </a:solidFill>
            <a:prstDash val="solid"/>
            <a:round/>
            <a:headEnd type="none" w="sm" len="sm"/>
            <a:tailEnd type="none" w="sm" len="sm"/>
          </a:ln>
        </p:spPr>
      </p:pic>
      <p:cxnSp>
        <p:nvCxnSpPr>
          <p:cNvPr id="674" name="Google Shape;674;p39"/>
          <p:cNvCxnSpPr/>
          <p:nvPr/>
        </p:nvCxnSpPr>
        <p:spPr>
          <a:xfrm>
            <a:off x="4576500" y="1191400"/>
            <a:ext cx="3862500" cy="0"/>
          </a:xfrm>
          <a:prstGeom prst="straightConnector1">
            <a:avLst/>
          </a:prstGeom>
          <a:noFill/>
          <a:ln w="19050" cap="flat" cmpd="sng">
            <a:solidFill>
              <a:schemeClr val="dk1"/>
            </a:solidFill>
            <a:prstDash val="solid"/>
            <a:round/>
            <a:headEnd type="none" w="med" len="med"/>
            <a:tailEnd type="none" w="med" len="med"/>
          </a:ln>
        </p:spPr>
      </p:cxnSp>
      <p:grpSp>
        <p:nvGrpSpPr>
          <p:cNvPr id="675" name="Google Shape;675;p39"/>
          <p:cNvGrpSpPr/>
          <p:nvPr/>
        </p:nvGrpSpPr>
        <p:grpSpPr>
          <a:xfrm flipH="1">
            <a:off x="7923004" y="217833"/>
            <a:ext cx="1029407" cy="692071"/>
            <a:chOff x="266550" y="380755"/>
            <a:chExt cx="904814" cy="608253"/>
          </a:xfrm>
        </p:grpSpPr>
        <p:sp>
          <p:nvSpPr>
            <p:cNvPr id="676" name="Google Shape;676;p39"/>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9"/>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9"/>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9"/>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9"/>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9"/>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9"/>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86"/>
        <p:cNvGrpSpPr/>
        <p:nvPr/>
      </p:nvGrpSpPr>
      <p:grpSpPr>
        <a:xfrm>
          <a:off x="0" y="0"/>
          <a:ext cx="0" cy="0"/>
          <a:chOff x="0" y="0"/>
          <a:chExt cx="0" cy="0"/>
        </a:xfrm>
      </p:grpSpPr>
      <p:sp>
        <p:nvSpPr>
          <p:cNvPr id="687" name="Google Shape;687;p40"/>
          <p:cNvSpPr txBox="1">
            <a:spLocks noGrp="1"/>
          </p:cNvSpPr>
          <p:nvPr>
            <p:ph type="title"/>
          </p:nvPr>
        </p:nvSpPr>
        <p:spPr>
          <a:xfrm>
            <a:off x="3224100" y="539400"/>
            <a:ext cx="2695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best work</a:t>
            </a:r>
            <a:endParaRPr/>
          </a:p>
        </p:txBody>
      </p:sp>
      <p:sp>
        <p:nvSpPr>
          <p:cNvPr id="688" name="Google Shape;688;p40"/>
          <p:cNvSpPr txBox="1">
            <a:spLocks noGrp="1"/>
          </p:cNvSpPr>
          <p:nvPr>
            <p:ph type="subTitle" idx="1"/>
          </p:nvPr>
        </p:nvSpPr>
        <p:spPr>
          <a:xfrm>
            <a:off x="3224100" y="1238718"/>
            <a:ext cx="2695800" cy="10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 an artist, it's my job to capture the beauty, joy and emotion of the world around me. I strive to create something unique in each piece, combining technique and detail”</a:t>
            </a:r>
            <a:endParaRPr/>
          </a:p>
        </p:txBody>
      </p:sp>
      <p:pic>
        <p:nvPicPr>
          <p:cNvPr id="689" name="Google Shape;689;p40"/>
          <p:cNvPicPr preferRelativeResize="0"/>
          <p:nvPr/>
        </p:nvPicPr>
        <p:blipFill rotWithShape="1">
          <a:blip r:embed="rId3">
            <a:alphaModFix/>
          </a:blip>
          <a:srcRect l="25690" r="7771"/>
          <a:stretch/>
        </p:blipFill>
        <p:spPr>
          <a:xfrm>
            <a:off x="720000" y="551100"/>
            <a:ext cx="2328000" cy="4041301"/>
          </a:xfrm>
          <a:prstGeom prst="rect">
            <a:avLst/>
          </a:prstGeom>
          <a:noFill/>
          <a:ln w="19050" cap="flat" cmpd="sng">
            <a:solidFill>
              <a:schemeClr val="dk1"/>
            </a:solidFill>
            <a:prstDash val="solid"/>
            <a:round/>
            <a:headEnd type="none" w="sm" len="sm"/>
            <a:tailEnd type="none" w="sm" len="sm"/>
          </a:ln>
        </p:spPr>
      </p:pic>
      <p:pic>
        <p:nvPicPr>
          <p:cNvPr id="690" name="Google Shape;690;p40"/>
          <p:cNvPicPr preferRelativeResize="0"/>
          <p:nvPr/>
        </p:nvPicPr>
        <p:blipFill rotWithShape="1">
          <a:blip r:embed="rId4">
            <a:alphaModFix/>
          </a:blip>
          <a:srcRect l="10845" r="41038"/>
          <a:stretch/>
        </p:blipFill>
        <p:spPr>
          <a:xfrm>
            <a:off x="6094100" y="551100"/>
            <a:ext cx="2328001" cy="4041301"/>
          </a:xfrm>
          <a:prstGeom prst="rect">
            <a:avLst/>
          </a:prstGeom>
          <a:noFill/>
          <a:ln w="19050" cap="flat" cmpd="sng">
            <a:solidFill>
              <a:schemeClr val="dk1"/>
            </a:solidFill>
            <a:prstDash val="solid"/>
            <a:round/>
            <a:headEnd type="none" w="sm" len="sm"/>
            <a:tailEnd type="none" w="sm" len="sm"/>
          </a:ln>
        </p:spPr>
      </p:pic>
      <p:pic>
        <p:nvPicPr>
          <p:cNvPr id="691" name="Google Shape;691;p40"/>
          <p:cNvPicPr preferRelativeResize="0"/>
          <p:nvPr/>
        </p:nvPicPr>
        <p:blipFill rotWithShape="1">
          <a:blip r:embed="rId5">
            <a:alphaModFix/>
          </a:blip>
          <a:srcRect l="8739" r="8739"/>
          <a:stretch/>
        </p:blipFill>
        <p:spPr>
          <a:xfrm>
            <a:off x="3224100" y="2571750"/>
            <a:ext cx="2695802" cy="2020650"/>
          </a:xfrm>
          <a:prstGeom prst="rect">
            <a:avLst/>
          </a:prstGeom>
          <a:noFill/>
          <a:ln w="19050" cap="flat" cmpd="sng">
            <a:solidFill>
              <a:schemeClr val="dk1"/>
            </a:solidFill>
            <a:prstDash val="solid"/>
            <a:round/>
            <a:headEnd type="none" w="sm" len="sm"/>
            <a:tailEnd type="none" w="sm" len="sm"/>
          </a:ln>
        </p:spPr>
      </p:pic>
      <p:cxnSp>
        <p:nvCxnSpPr>
          <p:cNvPr id="692" name="Google Shape;692;p40"/>
          <p:cNvCxnSpPr/>
          <p:nvPr/>
        </p:nvCxnSpPr>
        <p:spPr>
          <a:xfrm>
            <a:off x="3261450" y="1191400"/>
            <a:ext cx="26211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pic>
        <p:nvPicPr>
          <p:cNvPr id="697" name="Google Shape;697;p41"/>
          <p:cNvPicPr preferRelativeResize="0">
            <a:picLocks noGrp="1"/>
          </p:cNvPicPr>
          <p:nvPr>
            <p:ph type="pic" idx="2"/>
          </p:nvPr>
        </p:nvPicPr>
        <p:blipFill rotWithShape="1">
          <a:blip r:embed="rId3">
            <a:alphaModFix/>
          </a:blip>
          <a:srcRect/>
          <a:stretch/>
        </p:blipFill>
        <p:spPr>
          <a:xfrm>
            <a:off x="0" y="0"/>
            <a:ext cx="9144000" cy="5143500"/>
          </a:xfrm>
          <a:prstGeom prst="rect">
            <a:avLst/>
          </a:prstGeom>
        </p:spPr>
      </p:pic>
      <p:sp>
        <p:nvSpPr>
          <p:cNvPr id="698" name="Google Shape;698;p41"/>
          <p:cNvSpPr txBox="1">
            <a:spLocks noGrp="1"/>
          </p:cNvSpPr>
          <p:nvPr>
            <p:ph type="body" idx="1"/>
          </p:nvPr>
        </p:nvSpPr>
        <p:spPr>
          <a:xfrm>
            <a:off x="4572000" y="539400"/>
            <a:ext cx="3852000" cy="160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"Creativity is the key to unlocking your true potential"</a:t>
            </a:r>
            <a:endParaRPr/>
          </a:p>
        </p:txBody>
      </p:sp>
      <p:cxnSp>
        <p:nvCxnSpPr>
          <p:cNvPr id="699" name="Google Shape;699;p41"/>
          <p:cNvCxnSpPr/>
          <p:nvPr/>
        </p:nvCxnSpPr>
        <p:spPr>
          <a:xfrm>
            <a:off x="0" y="4861150"/>
            <a:ext cx="9152400" cy="0"/>
          </a:xfrm>
          <a:prstGeom prst="straightConnector1">
            <a:avLst/>
          </a:prstGeom>
          <a:noFill/>
          <a:ln w="19050" cap="flat" cmpd="sng">
            <a:solidFill>
              <a:schemeClr val="dk1"/>
            </a:solidFill>
            <a:prstDash val="solid"/>
            <a:round/>
            <a:headEnd type="none" w="med" len="med"/>
            <a:tailEnd type="none" w="med" len="med"/>
          </a:ln>
        </p:spPr>
      </p:cxnSp>
      <p:grpSp>
        <p:nvGrpSpPr>
          <p:cNvPr id="700" name="Google Shape;700;p41"/>
          <p:cNvGrpSpPr/>
          <p:nvPr/>
        </p:nvGrpSpPr>
        <p:grpSpPr>
          <a:xfrm rot="10800000">
            <a:off x="401380" y="428237"/>
            <a:ext cx="637225" cy="390600"/>
            <a:chOff x="7683325" y="415650"/>
            <a:chExt cx="637225" cy="390600"/>
          </a:xfrm>
        </p:grpSpPr>
        <p:sp>
          <p:nvSpPr>
            <p:cNvPr id="701" name="Google Shape;701;p41"/>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1"/>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1"/>
            <p:cNvSpPr/>
            <p:nvPr/>
          </p:nvSpPr>
          <p:spPr>
            <a:xfrm>
              <a:off x="7683325" y="632700"/>
              <a:ext cx="173000" cy="173550"/>
            </a:xfrm>
            <a:custGeom>
              <a:avLst/>
              <a:gdLst/>
              <a:ahLst/>
              <a:cxnLst/>
              <a:rect l="l" t="t" r="r" b="b"/>
              <a:pathLst>
                <a:path w="6920" h="6942" extrusionOk="0">
                  <a:moveTo>
                    <a:pt x="1629" y="0"/>
                  </a:moveTo>
                  <a:cubicBezTo>
                    <a:pt x="737" y="0"/>
                    <a:pt x="0" y="737"/>
                    <a:pt x="0" y="1630"/>
                  </a:cubicBezTo>
                  <a:lnTo>
                    <a:pt x="0" y="5312"/>
                  </a:lnTo>
                  <a:cubicBezTo>
                    <a:pt x="0" y="6205"/>
                    <a:pt x="737" y="6942"/>
                    <a:pt x="1629" y="6942"/>
                  </a:cubicBezTo>
                  <a:lnTo>
                    <a:pt x="5312" y="6942"/>
                  </a:lnTo>
                  <a:cubicBezTo>
                    <a:pt x="6205" y="6942"/>
                    <a:pt x="6919" y="6205"/>
                    <a:pt x="6919" y="5312"/>
                  </a:cubicBezTo>
                  <a:lnTo>
                    <a:pt x="6919" y="1630"/>
                  </a:lnTo>
                  <a:cubicBezTo>
                    <a:pt x="6919" y="737"/>
                    <a:pt x="6205" y="0"/>
                    <a:pt x="5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1"/>
            <p:cNvSpPr/>
            <p:nvPr/>
          </p:nvSpPr>
          <p:spPr>
            <a:xfrm>
              <a:off x="7915425" y="415650"/>
              <a:ext cx="173000" cy="173000"/>
            </a:xfrm>
            <a:custGeom>
              <a:avLst/>
              <a:gdLst/>
              <a:ahLst/>
              <a:cxnLst/>
              <a:rect l="l" t="t" r="r" b="b"/>
              <a:pathLst>
                <a:path w="6920" h="6920" extrusionOk="0">
                  <a:moveTo>
                    <a:pt x="1630" y="0"/>
                  </a:moveTo>
                  <a:cubicBezTo>
                    <a:pt x="737" y="0"/>
                    <a:pt x="1" y="714"/>
                    <a:pt x="1" y="1630"/>
                  </a:cubicBezTo>
                  <a:lnTo>
                    <a:pt x="1" y="5290"/>
                  </a:lnTo>
                  <a:cubicBezTo>
                    <a:pt x="1" y="6205"/>
                    <a:pt x="737" y="6919"/>
                    <a:pt x="1630" y="6919"/>
                  </a:cubicBezTo>
                  <a:lnTo>
                    <a:pt x="5290" y="6919"/>
                  </a:lnTo>
                  <a:cubicBezTo>
                    <a:pt x="6206" y="6919"/>
                    <a:pt x="6920" y="6205"/>
                    <a:pt x="6920" y="5290"/>
                  </a:cubicBezTo>
                  <a:lnTo>
                    <a:pt x="6920" y="1630"/>
                  </a:lnTo>
                  <a:cubicBezTo>
                    <a:pt x="6920" y="714"/>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41"/>
          <p:cNvGrpSpPr/>
          <p:nvPr/>
        </p:nvGrpSpPr>
        <p:grpSpPr>
          <a:xfrm rot="5400000">
            <a:off x="8497918" y="4110762"/>
            <a:ext cx="637250" cy="173550"/>
            <a:chOff x="7915425" y="632700"/>
            <a:chExt cx="637250" cy="173550"/>
          </a:xfrm>
        </p:grpSpPr>
        <p:sp>
          <p:nvSpPr>
            <p:cNvPr id="706" name="Google Shape;706;p41"/>
            <p:cNvSpPr/>
            <p:nvPr/>
          </p:nvSpPr>
          <p:spPr>
            <a:xfrm>
              <a:off x="8379675" y="632700"/>
              <a:ext cx="173000" cy="173550"/>
            </a:xfrm>
            <a:custGeom>
              <a:avLst/>
              <a:gdLst/>
              <a:ahLst/>
              <a:cxnLst/>
              <a:rect l="l" t="t" r="r" b="b"/>
              <a:pathLst>
                <a:path w="6920" h="6942" extrusionOk="0">
                  <a:moveTo>
                    <a:pt x="1630" y="0"/>
                  </a:moveTo>
                  <a:cubicBezTo>
                    <a:pt x="714" y="0"/>
                    <a:pt x="0" y="737"/>
                    <a:pt x="0" y="1630"/>
                  </a:cubicBezTo>
                  <a:lnTo>
                    <a:pt x="0" y="5312"/>
                  </a:lnTo>
                  <a:cubicBezTo>
                    <a:pt x="0" y="6205"/>
                    <a:pt x="714"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1"/>
            <p:cNvSpPr/>
            <p:nvPr/>
          </p:nvSpPr>
          <p:spPr>
            <a:xfrm>
              <a:off x="8147550"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5" y="6942"/>
                    <a:pt x="6919" y="6205"/>
                    <a:pt x="6919" y="5312"/>
                  </a:cubicBezTo>
                  <a:lnTo>
                    <a:pt x="6919" y="1630"/>
                  </a:lnTo>
                  <a:cubicBezTo>
                    <a:pt x="6919" y="737"/>
                    <a:pt x="6205"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1"/>
            <p:cNvSpPr/>
            <p:nvPr/>
          </p:nvSpPr>
          <p:spPr>
            <a:xfrm>
              <a:off x="7915425" y="632700"/>
              <a:ext cx="173000" cy="173550"/>
            </a:xfrm>
            <a:custGeom>
              <a:avLst/>
              <a:gdLst/>
              <a:ahLst/>
              <a:cxnLst/>
              <a:rect l="l" t="t" r="r" b="b"/>
              <a:pathLst>
                <a:path w="6920" h="6942" extrusionOk="0">
                  <a:moveTo>
                    <a:pt x="1630" y="0"/>
                  </a:moveTo>
                  <a:cubicBezTo>
                    <a:pt x="737" y="0"/>
                    <a:pt x="1" y="737"/>
                    <a:pt x="1" y="1630"/>
                  </a:cubicBezTo>
                  <a:lnTo>
                    <a:pt x="1" y="5312"/>
                  </a:lnTo>
                  <a:cubicBezTo>
                    <a:pt x="1" y="6205"/>
                    <a:pt x="737" y="6942"/>
                    <a:pt x="1630" y="6942"/>
                  </a:cubicBezTo>
                  <a:lnTo>
                    <a:pt x="5290" y="6942"/>
                  </a:lnTo>
                  <a:cubicBezTo>
                    <a:pt x="6206" y="6942"/>
                    <a:pt x="6920" y="6205"/>
                    <a:pt x="6920" y="5312"/>
                  </a:cubicBezTo>
                  <a:lnTo>
                    <a:pt x="6920" y="1630"/>
                  </a:lnTo>
                  <a:cubicBezTo>
                    <a:pt x="6920" y="737"/>
                    <a:pt x="6206" y="0"/>
                    <a:pt x="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12"/>
        <p:cNvGrpSpPr/>
        <p:nvPr/>
      </p:nvGrpSpPr>
      <p:grpSpPr>
        <a:xfrm>
          <a:off x="0" y="0"/>
          <a:ext cx="0" cy="0"/>
          <a:chOff x="0" y="0"/>
          <a:chExt cx="0" cy="0"/>
        </a:xfrm>
      </p:grpSpPr>
      <p:sp>
        <p:nvSpPr>
          <p:cNvPr id="713" name="Google Shape;713;p42"/>
          <p:cNvSpPr txBox="1">
            <a:spLocks noGrp="1"/>
          </p:cNvSpPr>
          <p:nvPr>
            <p:ph type="subTitle" idx="3"/>
          </p:nvPr>
        </p:nvSpPr>
        <p:spPr>
          <a:xfrm>
            <a:off x="5742225" y="3069931"/>
            <a:ext cx="24630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Employer 4</a:t>
            </a:r>
            <a:endParaRPr/>
          </a:p>
        </p:txBody>
      </p:sp>
      <p:sp>
        <p:nvSpPr>
          <p:cNvPr id="714" name="Google Shape;714;p42"/>
          <p:cNvSpPr txBox="1">
            <a:spLocks noGrp="1"/>
          </p:cNvSpPr>
          <p:nvPr>
            <p:ph type="subTitle" idx="1"/>
          </p:nvPr>
        </p:nvSpPr>
        <p:spPr>
          <a:xfrm>
            <a:off x="5742225" y="1485475"/>
            <a:ext cx="24630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Employer 2</a:t>
            </a:r>
            <a:endParaRPr/>
          </a:p>
        </p:txBody>
      </p:sp>
      <p:sp>
        <p:nvSpPr>
          <p:cNvPr id="715" name="Google Shape;715;p42"/>
          <p:cNvSpPr txBox="1">
            <a:spLocks noGrp="1"/>
          </p:cNvSpPr>
          <p:nvPr>
            <p:ph type="subTitle" idx="2"/>
          </p:nvPr>
        </p:nvSpPr>
        <p:spPr>
          <a:xfrm>
            <a:off x="5742225" y="1832038"/>
            <a:ext cx="2463000" cy="104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“Projects and campaigns are always taken to another level with ideas that come from this person. Digital marketing and content creation experience is quite evident”</a:t>
            </a:r>
            <a:endParaRPr/>
          </a:p>
        </p:txBody>
      </p:sp>
      <p:sp>
        <p:nvSpPr>
          <p:cNvPr id="716" name="Google Shape;716;p42"/>
          <p:cNvSpPr txBox="1">
            <a:spLocks noGrp="1"/>
          </p:cNvSpPr>
          <p:nvPr>
            <p:ph type="subTitle" idx="4"/>
          </p:nvPr>
        </p:nvSpPr>
        <p:spPr>
          <a:xfrm>
            <a:off x="5742225" y="3416479"/>
            <a:ext cx="2463000" cy="104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creation is top-notch, with engaging yet professional writing style tailored to different audiences while keeping a steady brand message”</a:t>
            </a:r>
            <a:endParaRPr/>
          </a:p>
        </p:txBody>
      </p:sp>
      <p:sp>
        <p:nvSpPr>
          <p:cNvPr id="717" name="Google Shape;717;p42"/>
          <p:cNvSpPr txBox="1">
            <a:spLocks noGrp="1"/>
          </p:cNvSpPr>
          <p:nvPr>
            <p:ph type="subTitle" idx="5"/>
          </p:nvPr>
        </p:nvSpPr>
        <p:spPr>
          <a:xfrm>
            <a:off x="938775" y="1485475"/>
            <a:ext cx="2463000" cy="43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Employer 1</a:t>
            </a:r>
            <a:endParaRPr/>
          </a:p>
        </p:txBody>
      </p:sp>
      <p:sp>
        <p:nvSpPr>
          <p:cNvPr id="718" name="Google Shape;718;p42"/>
          <p:cNvSpPr txBox="1">
            <a:spLocks noGrp="1"/>
          </p:cNvSpPr>
          <p:nvPr>
            <p:ph type="subTitle" idx="6"/>
          </p:nvPr>
        </p:nvSpPr>
        <p:spPr>
          <a:xfrm>
            <a:off x="938775" y="1832038"/>
            <a:ext cx="2463000" cy="104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 have been impressed by the quality, attention to detail and creative approach brought to every project made”</a:t>
            </a:r>
            <a:endParaRPr/>
          </a:p>
        </p:txBody>
      </p:sp>
      <p:sp>
        <p:nvSpPr>
          <p:cNvPr id="719" name="Google Shape;719;p42"/>
          <p:cNvSpPr txBox="1">
            <a:spLocks noGrp="1"/>
          </p:cNvSpPr>
          <p:nvPr>
            <p:ph type="subTitle" idx="7"/>
          </p:nvPr>
        </p:nvSpPr>
        <p:spPr>
          <a:xfrm>
            <a:off x="938775" y="3069931"/>
            <a:ext cx="2463000" cy="43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Employer 3</a:t>
            </a:r>
            <a:endParaRPr/>
          </a:p>
        </p:txBody>
      </p:sp>
      <p:sp>
        <p:nvSpPr>
          <p:cNvPr id="720" name="Google Shape;720;p42"/>
          <p:cNvSpPr txBox="1">
            <a:spLocks noGrp="1"/>
          </p:cNvSpPr>
          <p:nvPr>
            <p:ph type="subTitle" idx="8"/>
          </p:nvPr>
        </p:nvSpPr>
        <p:spPr>
          <a:xfrm>
            <a:off x="938775" y="3416479"/>
            <a:ext cx="2463000" cy="104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“This person has a strong technical understanding in order to develop successful strategies. Highly recommended for any kind of project or task”</a:t>
            </a:r>
            <a:endParaRPr/>
          </a:p>
        </p:txBody>
      </p:sp>
      <p:sp>
        <p:nvSpPr>
          <p:cNvPr id="721" name="Google Shape;721;p42"/>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people say about me</a:t>
            </a:r>
            <a:endParaRPr/>
          </a:p>
        </p:txBody>
      </p:sp>
      <p:sp>
        <p:nvSpPr>
          <p:cNvPr id="722" name="Google Shape;722;p42"/>
          <p:cNvSpPr/>
          <p:nvPr/>
        </p:nvSpPr>
        <p:spPr>
          <a:xfrm>
            <a:off x="3523125" y="1755961"/>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a:off x="4800375" y="1755961"/>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a:off x="3523125" y="3334348"/>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2"/>
          <p:cNvSpPr/>
          <p:nvPr/>
        </p:nvSpPr>
        <p:spPr>
          <a:xfrm>
            <a:off x="4800375" y="3334348"/>
            <a:ext cx="820500" cy="82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42"/>
          <p:cNvGrpSpPr/>
          <p:nvPr/>
        </p:nvGrpSpPr>
        <p:grpSpPr>
          <a:xfrm>
            <a:off x="4990866" y="3524830"/>
            <a:ext cx="439518" cy="439518"/>
            <a:chOff x="-57173375" y="3198925"/>
            <a:chExt cx="319000" cy="319000"/>
          </a:xfrm>
        </p:grpSpPr>
        <p:sp>
          <p:nvSpPr>
            <p:cNvPr id="727" name="Google Shape;727;p4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42"/>
          <p:cNvGrpSpPr/>
          <p:nvPr/>
        </p:nvGrpSpPr>
        <p:grpSpPr>
          <a:xfrm>
            <a:off x="4991411" y="1948074"/>
            <a:ext cx="438450" cy="436280"/>
            <a:chOff x="-55202750" y="3198925"/>
            <a:chExt cx="318225" cy="316650"/>
          </a:xfrm>
        </p:grpSpPr>
        <p:sp>
          <p:nvSpPr>
            <p:cNvPr id="732" name="Google Shape;732;p4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42"/>
          <p:cNvGrpSpPr/>
          <p:nvPr/>
        </p:nvGrpSpPr>
        <p:grpSpPr>
          <a:xfrm>
            <a:off x="3740738" y="3525351"/>
            <a:ext cx="385267" cy="438450"/>
            <a:chOff x="-52832000" y="3192625"/>
            <a:chExt cx="279625" cy="318225"/>
          </a:xfrm>
        </p:grpSpPr>
        <p:sp>
          <p:nvSpPr>
            <p:cNvPr id="735" name="Google Shape;735;p4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42"/>
          <p:cNvGrpSpPr/>
          <p:nvPr/>
        </p:nvGrpSpPr>
        <p:grpSpPr>
          <a:xfrm>
            <a:off x="3735314" y="1946583"/>
            <a:ext cx="396118" cy="439277"/>
            <a:chOff x="-57162350" y="3982000"/>
            <a:chExt cx="287500" cy="318825"/>
          </a:xfrm>
        </p:grpSpPr>
        <p:sp>
          <p:nvSpPr>
            <p:cNvPr id="744" name="Google Shape;744;p4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52" name="Google Shape;752;p42"/>
          <p:cNvCxnSpPr/>
          <p:nvPr/>
        </p:nvCxnSpPr>
        <p:spPr>
          <a:xfrm>
            <a:off x="2047650" y="1191400"/>
            <a:ext cx="50487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56"/>
        <p:cNvGrpSpPr/>
        <p:nvPr/>
      </p:nvGrpSpPr>
      <p:grpSpPr>
        <a:xfrm>
          <a:off x="0" y="0"/>
          <a:ext cx="0" cy="0"/>
          <a:chOff x="0" y="0"/>
          <a:chExt cx="0" cy="0"/>
        </a:xfrm>
      </p:grpSpPr>
      <p:sp>
        <p:nvSpPr>
          <p:cNvPr id="757" name="Google Shape;757;p43"/>
          <p:cNvSpPr txBox="1">
            <a:spLocks noGrp="1"/>
          </p:cNvSpPr>
          <p:nvPr>
            <p:ph type="subTitle" idx="5"/>
          </p:nvPr>
        </p:nvSpPr>
        <p:spPr>
          <a:xfrm>
            <a:off x="1044838" y="3553975"/>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Technical skill</a:t>
            </a:r>
            <a:endParaRPr/>
          </a:p>
        </p:txBody>
      </p:sp>
      <p:sp>
        <p:nvSpPr>
          <p:cNvPr id="758" name="Google Shape;758;p43"/>
          <p:cNvSpPr txBox="1">
            <a:spLocks noGrp="1"/>
          </p:cNvSpPr>
          <p:nvPr>
            <p:ph type="subTitle" idx="6"/>
          </p:nvPr>
        </p:nvSpPr>
        <p:spPr>
          <a:xfrm>
            <a:off x="1044837" y="3871226"/>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am knowledgeable in several technical areas such as programming languages that support my ambition in my field"</a:t>
            </a:r>
            <a:endParaRPr/>
          </a:p>
        </p:txBody>
      </p:sp>
      <p:sp>
        <p:nvSpPr>
          <p:cNvPr id="759" name="Google Shape;759;p43"/>
          <p:cNvSpPr txBox="1">
            <a:spLocks noGrp="1"/>
          </p:cNvSpPr>
          <p:nvPr>
            <p:ph type="subTitle" idx="3"/>
          </p:nvPr>
        </p:nvSpPr>
        <p:spPr>
          <a:xfrm>
            <a:off x="1044838" y="2438050"/>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Communications</a:t>
            </a:r>
            <a:endParaRPr/>
          </a:p>
        </p:txBody>
      </p:sp>
      <p:sp>
        <p:nvSpPr>
          <p:cNvPr id="760" name="Google Shape;760;p43"/>
          <p:cNvSpPr txBox="1">
            <a:spLocks noGrp="1"/>
          </p:cNvSpPr>
          <p:nvPr>
            <p:ph type="subTitle" idx="4"/>
          </p:nvPr>
        </p:nvSpPr>
        <p:spPr>
          <a:xfrm>
            <a:off x="1044837" y="2755301"/>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“With excellent verbal and written skills, I can effectively convey complex messages to a variety of audiences"</a:t>
            </a:r>
            <a:endParaRPr/>
          </a:p>
        </p:txBody>
      </p:sp>
      <p:sp>
        <p:nvSpPr>
          <p:cNvPr id="761" name="Google Shape;761;p43"/>
          <p:cNvSpPr txBox="1">
            <a:spLocks noGrp="1"/>
          </p:cNvSpPr>
          <p:nvPr>
            <p:ph type="subTitle" idx="1"/>
          </p:nvPr>
        </p:nvSpPr>
        <p:spPr>
          <a:xfrm>
            <a:off x="1044838" y="1322125"/>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Leadership</a:t>
            </a:r>
            <a:endParaRPr/>
          </a:p>
        </p:txBody>
      </p:sp>
      <p:sp>
        <p:nvSpPr>
          <p:cNvPr id="762" name="Google Shape;762;p43"/>
          <p:cNvSpPr txBox="1">
            <a:spLocks noGrp="1"/>
          </p:cNvSpPr>
          <p:nvPr>
            <p:ph type="subTitle" idx="2"/>
          </p:nvPr>
        </p:nvSpPr>
        <p:spPr>
          <a:xfrm>
            <a:off x="1044837" y="1639376"/>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possess leadership abilities that have been sharpened through past roles where I was responsible for the teams”</a:t>
            </a:r>
            <a:endParaRPr/>
          </a:p>
        </p:txBody>
      </p:sp>
      <p:sp>
        <p:nvSpPr>
          <p:cNvPr id="763" name="Google Shape;763;p43"/>
          <p:cNvSpPr txBox="1">
            <a:spLocks noGrp="1"/>
          </p:cNvSpPr>
          <p:nvPr>
            <p:ph type="subTitle" idx="7"/>
          </p:nvPr>
        </p:nvSpPr>
        <p:spPr>
          <a:xfrm>
            <a:off x="5051463" y="1322125"/>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Problem-solving</a:t>
            </a:r>
            <a:endParaRPr/>
          </a:p>
        </p:txBody>
      </p:sp>
      <p:sp>
        <p:nvSpPr>
          <p:cNvPr id="764" name="Google Shape;764;p43"/>
          <p:cNvSpPr txBox="1">
            <a:spLocks noGrp="1"/>
          </p:cNvSpPr>
          <p:nvPr>
            <p:ph type="subTitle" idx="8"/>
          </p:nvPr>
        </p:nvSpPr>
        <p:spPr>
          <a:xfrm>
            <a:off x="5051462" y="1639376"/>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“My problem-solving capabilities have enabled me to solve difficult issues in the past, using creative and innovative solutions”</a:t>
            </a:r>
            <a:endParaRPr/>
          </a:p>
        </p:txBody>
      </p:sp>
      <p:sp>
        <p:nvSpPr>
          <p:cNvPr id="765" name="Google Shape;765;p43"/>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skills and qualifications</a:t>
            </a:r>
            <a:endParaRPr/>
          </a:p>
        </p:txBody>
      </p:sp>
      <p:sp>
        <p:nvSpPr>
          <p:cNvPr id="766" name="Google Shape;766;p43"/>
          <p:cNvSpPr txBox="1">
            <a:spLocks noGrp="1"/>
          </p:cNvSpPr>
          <p:nvPr>
            <p:ph type="subTitle" idx="9"/>
          </p:nvPr>
        </p:nvSpPr>
        <p:spPr>
          <a:xfrm>
            <a:off x="5051463" y="2438050"/>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Organization</a:t>
            </a:r>
            <a:endParaRPr/>
          </a:p>
        </p:txBody>
      </p:sp>
      <p:sp>
        <p:nvSpPr>
          <p:cNvPr id="767" name="Google Shape;767;p43"/>
          <p:cNvSpPr txBox="1">
            <a:spLocks noGrp="1"/>
          </p:cNvSpPr>
          <p:nvPr>
            <p:ph type="subTitle" idx="13"/>
          </p:nvPr>
        </p:nvSpPr>
        <p:spPr>
          <a:xfrm>
            <a:off x="5051462" y="2755301"/>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“My proactivity allows me to plan ahead and prioritize tasks according to objectives and different deadlines"</a:t>
            </a:r>
            <a:endParaRPr/>
          </a:p>
        </p:txBody>
      </p:sp>
      <p:sp>
        <p:nvSpPr>
          <p:cNvPr id="768" name="Google Shape;768;p43"/>
          <p:cNvSpPr txBox="1">
            <a:spLocks noGrp="1"/>
          </p:cNvSpPr>
          <p:nvPr>
            <p:ph type="subTitle" idx="14"/>
          </p:nvPr>
        </p:nvSpPr>
        <p:spPr>
          <a:xfrm>
            <a:off x="5051463" y="3553975"/>
            <a:ext cx="30477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Interpersonal skill</a:t>
            </a:r>
            <a:endParaRPr/>
          </a:p>
        </p:txBody>
      </p:sp>
      <p:sp>
        <p:nvSpPr>
          <p:cNvPr id="769" name="Google Shape;769;p43"/>
          <p:cNvSpPr txBox="1">
            <a:spLocks noGrp="1"/>
          </p:cNvSpPr>
          <p:nvPr>
            <p:ph type="subTitle" idx="15"/>
          </p:nvPr>
        </p:nvSpPr>
        <p:spPr>
          <a:xfrm>
            <a:off x="5051462" y="3871226"/>
            <a:ext cx="3047700" cy="68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“Teamwork is one of the essential part of my daily job, and I am sensitive towards different cultures"</a:t>
            </a:r>
            <a:endParaRPr/>
          </a:p>
        </p:txBody>
      </p:sp>
      <p:cxnSp>
        <p:nvCxnSpPr>
          <p:cNvPr id="770" name="Google Shape;770;p43"/>
          <p:cNvCxnSpPr/>
          <p:nvPr/>
        </p:nvCxnSpPr>
        <p:spPr>
          <a:xfrm>
            <a:off x="1964100" y="1191400"/>
            <a:ext cx="52158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4"/>
        <p:cNvGrpSpPr/>
        <p:nvPr/>
      </p:nvGrpSpPr>
      <p:grpSpPr>
        <a:xfrm>
          <a:off x="0" y="0"/>
          <a:ext cx="0" cy="0"/>
          <a:chOff x="0" y="0"/>
          <a:chExt cx="0" cy="0"/>
        </a:xfrm>
      </p:grpSpPr>
      <p:sp>
        <p:nvSpPr>
          <p:cNvPr id="775" name="Google Shape;775;p44"/>
          <p:cNvSpPr txBox="1">
            <a:spLocks noGrp="1"/>
          </p:cNvSpPr>
          <p:nvPr>
            <p:ph type="title"/>
          </p:nvPr>
        </p:nvSpPr>
        <p:spPr>
          <a:xfrm>
            <a:off x="1399050" y="1533377"/>
            <a:ext cx="6345900" cy="143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1,324</a:t>
            </a:r>
            <a:endParaRPr/>
          </a:p>
        </p:txBody>
      </p:sp>
      <p:sp>
        <p:nvSpPr>
          <p:cNvPr id="776" name="Google Shape;776;p44"/>
          <p:cNvSpPr txBox="1">
            <a:spLocks noGrp="1"/>
          </p:cNvSpPr>
          <p:nvPr>
            <p:ph type="subTitle" idx="1"/>
          </p:nvPr>
        </p:nvSpPr>
        <p:spPr>
          <a:xfrm>
            <a:off x="1969950" y="3192225"/>
            <a:ext cx="5204100" cy="41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number of projects I have worked on so far</a:t>
            </a:r>
            <a:endParaRPr/>
          </a:p>
        </p:txBody>
      </p:sp>
      <p:grpSp>
        <p:nvGrpSpPr>
          <p:cNvPr id="777" name="Google Shape;777;p44"/>
          <p:cNvGrpSpPr/>
          <p:nvPr/>
        </p:nvGrpSpPr>
        <p:grpSpPr>
          <a:xfrm>
            <a:off x="536554" y="539403"/>
            <a:ext cx="1029407" cy="692071"/>
            <a:chOff x="266550" y="380755"/>
            <a:chExt cx="904814" cy="608253"/>
          </a:xfrm>
        </p:grpSpPr>
        <p:sp>
          <p:nvSpPr>
            <p:cNvPr id="778" name="Google Shape;778;p44"/>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4"/>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4"/>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4"/>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4"/>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4"/>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4"/>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44"/>
          <p:cNvGrpSpPr/>
          <p:nvPr/>
        </p:nvGrpSpPr>
        <p:grpSpPr>
          <a:xfrm>
            <a:off x="5380050" y="4215794"/>
            <a:ext cx="3499404" cy="636723"/>
            <a:chOff x="5380050" y="4215794"/>
            <a:chExt cx="3499404" cy="636723"/>
          </a:xfrm>
        </p:grpSpPr>
        <p:sp>
          <p:nvSpPr>
            <p:cNvPr id="786" name="Google Shape;786;p44"/>
            <p:cNvSpPr/>
            <p:nvPr/>
          </p:nvSpPr>
          <p:spPr>
            <a:xfrm>
              <a:off x="5460909" y="4215794"/>
              <a:ext cx="3418505" cy="636709"/>
            </a:xfrm>
            <a:custGeom>
              <a:avLst/>
              <a:gdLst/>
              <a:ahLst/>
              <a:cxnLst/>
              <a:rect l="l" t="t" r="r" b="b"/>
              <a:pathLst>
                <a:path w="78173" h="14560" extrusionOk="0">
                  <a:moveTo>
                    <a:pt x="0" y="0"/>
                  </a:moveTo>
                  <a:lnTo>
                    <a:pt x="0" y="14560"/>
                  </a:lnTo>
                  <a:lnTo>
                    <a:pt x="74021" y="14560"/>
                  </a:lnTo>
                  <a:cubicBezTo>
                    <a:pt x="75812" y="14560"/>
                    <a:pt x="77348" y="13337"/>
                    <a:pt x="77917" y="11631"/>
                  </a:cubicBezTo>
                  <a:cubicBezTo>
                    <a:pt x="78087" y="11147"/>
                    <a:pt x="78173" y="10636"/>
                    <a:pt x="78173" y="10124"/>
                  </a:cubicBezTo>
                  <a:lnTo>
                    <a:pt x="78173" y="4465"/>
                  </a:lnTo>
                  <a:cubicBezTo>
                    <a:pt x="78173" y="3896"/>
                    <a:pt x="78059" y="3356"/>
                    <a:pt x="77888" y="2872"/>
                  </a:cubicBezTo>
                  <a:cubicBezTo>
                    <a:pt x="77291" y="1195"/>
                    <a:pt x="75784" y="0"/>
                    <a:pt x="740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4"/>
            <p:cNvSpPr/>
            <p:nvPr/>
          </p:nvSpPr>
          <p:spPr>
            <a:xfrm>
              <a:off x="7036497" y="4341389"/>
              <a:ext cx="1842957" cy="383031"/>
            </a:xfrm>
            <a:custGeom>
              <a:avLst/>
              <a:gdLst/>
              <a:ahLst/>
              <a:cxnLst/>
              <a:rect l="l" t="t" r="r" b="b"/>
              <a:pathLst>
                <a:path w="42144" h="8759" extrusionOk="0">
                  <a:moveTo>
                    <a:pt x="0" y="0"/>
                  </a:moveTo>
                  <a:lnTo>
                    <a:pt x="0" y="8759"/>
                  </a:lnTo>
                  <a:lnTo>
                    <a:pt x="41888" y="8759"/>
                  </a:lnTo>
                  <a:cubicBezTo>
                    <a:pt x="42058" y="8275"/>
                    <a:pt x="42144" y="7764"/>
                    <a:pt x="42144" y="7252"/>
                  </a:cubicBezTo>
                  <a:lnTo>
                    <a:pt x="42144" y="1593"/>
                  </a:lnTo>
                  <a:cubicBezTo>
                    <a:pt x="42144" y="1024"/>
                    <a:pt x="42030" y="484"/>
                    <a:pt x="418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4"/>
            <p:cNvSpPr/>
            <p:nvPr/>
          </p:nvSpPr>
          <p:spPr>
            <a:xfrm>
              <a:off x="7469260" y="4391112"/>
              <a:ext cx="282321" cy="282321"/>
            </a:xfrm>
            <a:custGeom>
              <a:avLst/>
              <a:gdLst/>
              <a:ahLst/>
              <a:cxnLst/>
              <a:rect l="l" t="t" r="r" b="b"/>
              <a:pathLst>
                <a:path w="6456" h="6456" extrusionOk="0">
                  <a:moveTo>
                    <a:pt x="3242" y="1"/>
                  </a:moveTo>
                  <a:cubicBezTo>
                    <a:pt x="1451" y="1"/>
                    <a:pt x="0" y="1451"/>
                    <a:pt x="0" y="3243"/>
                  </a:cubicBezTo>
                  <a:cubicBezTo>
                    <a:pt x="0" y="5006"/>
                    <a:pt x="1451" y="6456"/>
                    <a:pt x="3242" y="6456"/>
                  </a:cubicBezTo>
                  <a:cubicBezTo>
                    <a:pt x="5005" y="6456"/>
                    <a:pt x="6456" y="5006"/>
                    <a:pt x="6456" y="3243"/>
                  </a:cubicBezTo>
                  <a:cubicBezTo>
                    <a:pt x="6456" y="1451"/>
                    <a:pt x="5005"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4"/>
            <p:cNvSpPr/>
            <p:nvPr/>
          </p:nvSpPr>
          <p:spPr>
            <a:xfrm>
              <a:off x="5513124" y="4215794"/>
              <a:ext cx="1727335" cy="636709"/>
            </a:xfrm>
            <a:custGeom>
              <a:avLst/>
              <a:gdLst/>
              <a:ahLst/>
              <a:cxnLst/>
              <a:rect l="l" t="t" r="r" b="b"/>
              <a:pathLst>
                <a:path w="39500" h="14560" extrusionOk="0">
                  <a:moveTo>
                    <a:pt x="1" y="0"/>
                  </a:moveTo>
                  <a:lnTo>
                    <a:pt x="1" y="14560"/>
                  </a:lnTo>
                  <a:lnTo>
                    <a:pt x="33442" y="14560"/>
                  </a:lnTo>
                  <a:cubicBezTo>
                    <a:pt x="36769" y="14560"/>
                    <a:pt x="39499" y="11858"/>
                    <a:pt x="39499" y="8503"/>
                  </a:cubicBezTo>
                  <a:lnTo>
                    <a:pt x="39499" y="6057"/>
                  </a:lnTo>
                  <a:cubicBezTo>
                    <a:pt x="39499" y="2702"/>
                    <a:pt x="36769" y="0"/>
                    <a:pt x="334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4"/>
            <p:cNvSpPr/>
            <p:nvPr/>
          </p:nvSpPr>
          <p:spPr>
            <a:xfrm>
              <a:off x="5380050" y="4215794"/>
              <a:ext cx="323383" cy="95769"/>
            </a:xfrm>
            <a:custGeom>
              <a:avLst/>
              <a:gdLst/>
              <a:ahLst/>
              <a:cxnLst/>
              <a:rect l="l" t="t" r="r" b="b"/>
              <a:pathLst>
                <a:path w="7395" h="2190" extrusionOk="0">
                  <a:moveTo>
                    <a:pt x="1025" y="0"/>
                  </a:moveTo>
                  <a:cubicBezTo>
                    <a:pt x="456" y="0"/>
                    <a:pt x="1" y="484"/>
                    <a:pt x="1" y="1109"/>
                  </a:cubicBezTo>
                  <a:cubicBezTo>
                    <a:pt x="1" y="1706"/>
                    <a:pt x="456" y="2190"/>
                    <a:pt x="1025" y="2190"/>
                  </a:cubicBezTo>
                  <a:lnTo>
                    <a:pt x="7394" y="2190"/>
                  </a:lnTo>
                  <a:lnTo>
                    <a:pt x="73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4"/>
            <p:cNvSpPr/>
            <p:nvPr/>
          </p:nvSpPr>
          <p:spPr>
            <a:xfrm>
              <a:off x="5380050" y="4756748"/>
              <a:ext cx="323383" cy="95769"/>
            </a:xfrm>
            <a:custGeom>
              <a:avLst/>
              <a:gdLst/>
              <a:ahLst/>
              <a:cxnLst/>
              <a:rect l="l" t="t" r="r" b="b"/>
              <a:pathLst>
                <a:path w="7395" h="2190" extrusionOk="0">
                  <a:moveTo>
                    <a:pt x="911" y="0"/>
                  </a:moveTo>
                  <a:cubicBezTo>
                    <a:pt x="399" y="0"/>
                    <a:pt x="1" y="427"/>
                    <a:pt x="1" y="910"/>
                  </a:cubicBezTo>
                  <a:lnTo>
                    <a:pt x="1" y="1280"/>
                  </a:lnTo>
                  <a:cubicBezTo>
                    <a:pt x="1" y="1792"/>
                    <a:pt x="399" y="2190"/>
                    <a:pt x="911" y="2190"/>
                  </a:cubicBezTo>
                  <a:lnTo>
                    <a:pt x="7394" y="2190"/>
                  </a:lnTo>
                  <a:lnTo>
                    <a:pt x="73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4"/>
            <p:cNvSpPr/>
            <p:nvPr/>
          </p:nvSpPr>
          <p:spPr>
            <a:xfrm>
              <a:off x="5460909" y="4311521"/>
              <a:ext cx="1663883" cy="445259"/>
            </a:xfrm>
            <a:custGeom>
              <a:avLst/>
              <a:gdLst/>
              <a:ahLst/>
              <a:cxnLst/>
              <a:rect l="l" t="t" r="r" b="b"/>
              <a:pathLst>
                <a:path w="38049" h="10182" extrusionOk="0">
                  <a:moveTo>
                    <a:pt x="0" y="1"/>
                  </a:moveTo>
                  <a:lnTo>
                    <a:pt x="0" y="10181"/>
                  </a:lnTo>
                  <a:lnTo>
                    <a:pt x="33811" y="10181"/>
                  </a:lnTo>
                  <a:cubicBezTo>
                    <a:pt x="36172" y="10181"/>
                    <a:pt x="38048" y="8304"/>
                    <a:pt x="38048" y="5944"/>
                  </a:cubicBezTo>
                  <a:lnTo>
                    <a:pt x="38048" y="4238"/>
                  </a:lnTo>
                  <a:cubicBezTo>
                    <a:pt x="38048" y="1906"/>
                    <a:pt x="36172" y="1"/>
                    <a:pt x="338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4"/>
            <p:cNvSpPr/>
            <p:nvPr/>
          </p:nvSpPr>
          <p:spPr>
            <a:xfrm>
              <a:off x="5460909" y="4369990"/>
              <a:ext cx="1591772" cy="386792"/>
            </a:xfrm>
            <a:custGeom>
              <a:avLst/>
              <a:gdLst/>
              <a:ahLst/>
              <a:cxnLst/>
              <a:rect l="l" t="t" r="r" b="b"/>
              <a:pathLst>
                <a:path w="36400" h="8845" extrusionOk="0">
                  <a:moveTo>
                    <a:pt x="0" y="0"/>
                  </a:moveTo>
                  <a:lnTo>
                    <a:pt x="0" y="8844"/>
                  </a:lnTo>
                  <a:lnTo>
                    <a:pt x="34096" y="8844"/>
                  </a:lnTo>
                  <a:cubicBezTo>
                    <a:pt x="35347" y="8844"/>
                    <a:pt x="36399" y="7820"/>
                    <a:pt x="36399" y="6541"/>
                  </a:cubicBezTo>
                  <a:lnTo>
                    <a:pt x="36399" y="3441"/>
                  </a:lnTo>
                  <a:cubicBezTo>
                    <a:pt x="36399" y="1536"/>
                    <a:pt x="34864" y="0"/>
                    <a:pt x="329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4"/>
            <p:cNvSpPr/>
            <p:nvPr/>
          </p:nvSpPr>
          <p:spPr>
            <a:xfrm>
              <a:off x="5460909" y="4449580"/>
              <a:ext cx="1604191" cy="44"/>
            </a:xfrm>
            <a:custGeom>
              <a:avLst/>
              <a:gdLst/>
              <a:ahLst/>
              <a:cxnLst/>
              <a:rect l="l" t="t" r="r" b="b"/>
              <a:pathLst>
                <a:path w="36684" h="1" fill="none" extrusionOk="0">
                  <a:moveTo>
                    <a:pt x="36684"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4"/>
            <p:cNvSpPr/>
            <p:nvPr/>
          </p:nvSpPr>
          <p:spPr>
            <a:xfrm>
              <a:off x="5460900" y="4529175"/>
              <a:ext cx="1591753" cy="44"/>
            </a:xfrm>
            <a:custGeom>
              <a:avLst/>
              <a:gdLst/>
              <a:ahLst/>
              <a:cxnLst/>
              <a:rect l="l" t="t" r="r" b="b"/>
              <a:pathLst>
                <a:path w="37935" h="1" fill="none" extrusionOk="0">
                  <a:moveTo>
                    <a:pt x="37935"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4"/>
            <p:cNvSpPr/>
            <p:nvPr/>
          </p:nvSpPr>
          <p:spPr>
            <a:xfrm>
              <a:off x="5460900" y="4607481"/>
              <a:ext cx="1591753" cy="44"/>
            </a:xfrm>
            <a:custGeom>
              <a:avLst/>
              <a:gdLst/>
              <a:ahLst/>
              <a:cxnLst/>
              <a:rect l="l" t="t" r="r" b="b"/>
              <a:pathLst>
                <a:path w="37935" h="1" fill="none" extrusionOk="0">
                  <a:moveTo>
                    <a:pt x="37935" y="1"/>
                  </a:moveTo>
                  <a:lnTo>
                    <a:pt x="0"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4"/>
            <p:cNvSpPr/>
            <p:nvPr/>
          </p:nvSpPr>
          <p:spPr>
            <a:xfrm>
              <a:off x="8234029" y="4724387"/>
              <a:ext cx="514877" cy="128129"/>
            </a:xfrm>
            <a:custGeom>
              <a:avLst/>
              <a:gdLst/>
              <a:ahLst/>
              <a:cxnLst/>
              <a:rect l="l" t="t" r="r" b="b"/>
              <a:pathLst>
                <a:path w="11774" h="2930" extrusionOk="0">
                  <a:moveTo>
                    <a:pt x="3925" y="1"/>
                  </a:moveTo>
                  <a:cubicBezTo>
                    <a:pt x="3328" y="1707"/>
                    <a:pt x="1792" y="2930"/>
                    <a:pt x="1" y="2930"/>
                  </a:cubicBezTo>
                  <a:lnTo>
                    <a:pt x="7849" y="2930"/>
                  </a:lnTo>
                  <a:cubicBezTo>
                    <a:pt x="9669" y="2930"/>
                    <a:pt x="11205" y="1707"/>
                    <a:pt x="11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4"/>
            <p:cNvSpPr/>
            <p:nvPr/>
          </p:nvSpPr>
          <p:spPr>
            <a:xfrm>
              <a:off x="8234029" y="4215794"/>
              <a:ext cx="513653" cy="125636"/>
            </a:xfrm>
            <a:custGeom>
              <a:avLst/>
              <a:gdLst/>
              <a:ahLst/>
              <a:cxnLst/>
              <a:rect l="l" t="t" r="r" b="b"/>
              <a:pathLst>
                <a:path w="11746" h="2873" extrusionOk="0">
                  <a:moveTo>
                    <a:pt x="1" y="0"/>
                  </a:moveTo>
                  <a:cubicBezTo>
                    <a:pt x="1764" y="0"/>
                    <a:pt x="3300" y="1195"/>
                    <a:pt x="3897" y="2872"/>
                  </a:cubicBezTo>
                  <a:lnTo>
                    <a:pt x="11745" y="2872"/>
                  </a:lnTo>
                  <a:cubicBezTo>
                    <a:pt x="11148" y="1195"/>
                    <a:pt x="9641" y="0"/>
                    <a:pt x="7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4"/>
            <p:cNvSpPr/>
            <p:nvPr/>
          </p:nvSpPr>
          <p:spPr>
            <a:xfrm>
              <a:off x="8404405" y="4341389"/>
              <a:ext cx="355700" cy="383031"/>
            </a:xfrm>
            <a:custGeom>
              <a:avLst/>
              <a:gdLst/>
              <a:ahLst/>
              <a:cxnLst/>
              <a:rect l="l" t="t" r="r" b="b"/>
              <a:pathLst>
                <a:path w="8134" h="8759" extrusionOk="0">
                  <a:moveTo>
                    <a:pt x="1" y="0"/>
                  </a:moveTo>
                  <a:cubicBezTo>
                    <a:pt x="171" y="484"/>
                    <a:pt x="257" y="1024"/>
                    <a:pt x="257" y="1593"/>
                  </a:cubicBezTo>
                  <a:lnTo>
                    <a:pt x="257" y="7252"/>
                  </a:lnTo>
                  <a:cubicBezTo>
                    <a:pt x="257" y="7764"/>
                    <a:pt x="171" y="8275"/>
                    <a:pt x="29" y="8759"/>
                  </a:cubicBezTo>
                  <a:lnTo>
                    <a:pt x="7878" y="8759"/>
                  </a:lnTo>
                  <a:cubicBezTo>
                    <a:pt x="8048" y="8275"/>
                    <a:pt x="8134" y="7764"/>
                    <a:pt x="8134" y="7252"/>
                  </a:cubicBezTo>
                  <a:lnTo>
                    <a:pt x="8134" y="1593"/>
                  </a:lnTo>
                  <a:cubicBezTo>
                    <a:pt x="8134" y="1024"/>
                    <a:pt x="8020" y="484"/>
                    <a:pt x="7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4"/>
            <p:cNvSpPr/>
            <p:nvPr/>
          </p:nvSpPr>
          <p:spPr>
            <a:xfrm>
              <a:off x="5460909" y="4682118"/>
              <a:ext cx="1604191" cy="44"/>
            </a:xfrm>
            <a:custGeom>
              <a:avLst/>
              <a:gdLst/>
              <a:ahLst/>
              <a:cxnLst/>
              <a:rect l="l" t="t" r="r" b="b"/>
              <a:pathLst>
                <a:path w="36684" h="1" fill="none" extrusionOk="0">
                  <a:moveTo>
                    <a:pt x="36684"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4"/>
            <p:cNvSpPr/>
            <p:nvPr/>
          </p:nvSpPr>
          <p:spPr>
            <a:xfrm>
              <a:off x="6663427" y="4449580"/>
              <a:ext cx="181611" cy="274843"/>
            </a:xfrm>
            <a:custGeom>
              <a:avLst/>
              <a:gdLst/>
              <a:ahLst/>
              <a:cxnLst/>
              <a:rect l="l" t="t" r="r" b="b"/>
              <a:pathLst>
                <a:path w="4153" h="6285" extrusionOk="0">
                  <a:moveTo>
                    <a:pt x="0" y="0"/>
                  </a:moveTo>
                  <a:lnTo>
                    <a:pt x="0" y="6285"/>
                  </a:lnTo>
                  <a:lnTo>
                    <a:pt x="2076" y="5005"/>
                  </a:lnTo>
                  <a:lnTo>
                    <a:pt x="4152" y="6285"/>
                  </a:lnTo>
                  <a:lnTo>
                    <a:pt x="41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4"/>
            <p:cNvSpPr/>
            <p:nvPr/>
          </p:nvSpPr>
          <p:spPr>
            <a:xfrm>
              <a:off x="6595031" y="4449580"/>
              <a:ext cx="250004" cy="218912"/>
            </a:xfrm>
            <a:custGeom>
              <a:avLst/>
              <a:gdLst/>
              <a:ahLst/>
              <a:cxnLst/>
              <a:rect l="l" t="t" r="r" b="b"/>
              <a:pathLst>
                <a:path w="5717" h="5006" extrusionOk="0">
                  <a:moveTo>
                    <a:pt x="1564" y="0"/>
                  </a:moveTo>
                  <a:lnTo>
                    <a:pt x="0" y="5005"/>
                  </a:lnTo>
                  <a:lnTo>
                    <a:pt x="2361" y="3726"/>
                  </a:lnTo>
                  <a:lnTo>
                    <a:pt x="4152" y="5005"/>
                  </a:lnTo>
                  <a:lnTo>
                    <a:pt x="57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dirty="0">
                <a:latin typeface="ADLaM Display" panose="02010000000000000000" pitchFamily="2" charset="0"/>
                <a:ea typeface="ADLaM Display" panose="02010000000000000000" pitchFamily="2" charset="0"/>
                <a:cs typeface="ADLaM Display" panose="02010000000000000000" pitchFamily="2" charset="0"/>
              </a:rPr>
              <a:t>La règle générale pour former le féminin est ajouter la lettre </a:t>
            </a:r>
            <a:r>
              <a:rPr lang="fr-FR" b="1" dirty="0">
                <a:solidFill>
                  <a:schemeClr val="accent5"/>
                </a:solidFill>
                <a:latin typeface="ADLaM Display" panose="02010000000000000000" pitchFamily="2" charset="0"/>
                <a:ea typeface="ADLaM Display" panose="02010000000000000000" pitchFamily="2" charset="0"/>
                <a:cs typeface="ADLaM Display" panose="02010000000000000000" pitchFamily="2" charset="0"/>
              </a:rPr>
              <a:t>-e</a:t>
            </a:r>
            <a:r>
              <a:rPr lang="fr-FR" dirty="0">
                <a:solidFill>
                  <a:schemeClr val="accent5"/>
                </a:solidFill>
                <a:latin typeface="ADLaM Display" panose="02010000000000000000" pitchFamily="2" charset="0"/>
                <a:ea typeface="ADLaM Display" panose="02010000000000000000" pitchFamily="2" charset="0"/>
                <a:cs typeface="ADLaM Display" panose="02010000000000000000" pitchFamily="2" charset="0"/>
              </a:rPr>
              <a:t>.</a:t>
            </a:r>
            <a:r>
              <a:rPr lang="fr-FR" dirty="0">
                <a:latin typeface="ADLaM Display" panose="02010000000000000000" pitchFamily="2" charset="0"/>
                <a:ea typeface="ADLaM Display" panose="02010000000000000000" pitchFamily="2" charset="0"/>
                <a:cs typeface="ADLaM Display" panose="02010000000000000000" pitchFamily="2" charset="0"/>
              </a:rPr>
              <a:t> </a:t>
            </a:r>
          </a:p>
        </p:txBody>
      </p:sp>
      <p:graphicFrame>
        <p:nvGraphicFramePr>
          <p:cNvPr id="4" name="Tabla 4">
            <a:extLst>
              <a:ext uri="{FF2B5EF4-FFF2-40B4-BE49-F238E27FC236}">
                <a16:creationId xmlns:a16="http://schemas.microsoft.com/office/drawing/2014/main" id="{3A40DE7C-0FE9-E5F7-9F6E-659F522EFC95}"/>
              </a:ext>
            </a:extLst>
          </p:cNvPr>
          <p:cNvGraphicFramePr>
            <a:graphicFrameLocks noGrp="1"/>
          </p:cNvGraphicFramePr>
          <p:nvPr/>
        </p:nvGraphicFramePr>
        <p:xfrm>
          <a:off x="1116037" y="1622963"/>
          <a:ext cx="6096000" cy="163068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4283480611"/>
                    </a:ext>
                  </a:extLst>
                </a:gridCol>
                <a:gridCol w="2032000">
                  <a:extLst>
                    <a:ext uri="{9D8B030D-6E8A-4147-A177-3AD203B41FA5}">
                      <a16:colId xmlns:a16="http://schemas.microsoft.com/office/drawing/2014/main" val="1802729477"/>
                    </a:ext>
                  </a:extLst>
                </a:gridCol>
                <a:gridCol w="2032000">
                  <a:extLst>
                    <a:ext uri="{9D8B030D-6E8A-4147-A177-3AD203B41FA5}">
                      <a16:colId xmlns:a16="http://schemas.microsoft.com/office/drawing/2014/main" val="300949967"/>
                    </a:ext>
                  </a:extLst>
                </a:gridCol>
              </a:tblGrid>
              <a:tr h="370840">
                <a:tc>
                  <a:txBody>
                    <a:bodyPr/>
                    <a:lstStyle/>
                    <a:p>
                      <a:pPr algn="ctr"/>
                      <a:r>
                        <a:rPr lang="fr-FR" dirty="0"/>
                        <a:t>PAYS</a:t>
                      </a:r>
                    </a:p>
                  </a:txBody>
                  <a:tcPr/>
                </a:tc>
                <a:tc>
                  <a:txBody>
                    <a:bodyPr/>
                    <a:lstStyle/>
                    <a:p>
                      <a:pPr algn="ctr"/>
                      <a:r>
                        <a:rPr lang="fr-FR" dirty="0"/>
                        <a:t>NATIONALITÉ</a:t>
                      </a:r>
                    </a:p>
                    <a:p>
                      <a:pPr algn="ctr"/>
                      <a:r>
                        <a:rPr lang="fr-FR" dirty="0"/>
                        <a:t>MASCULIN</a:t>
                      </a:r>
                    </a:p>
                  </a:txBody>
                  <a:tcPr/>
                </a:tc>
                <a:tc>
                  <a:txBody>
                    <a:bodyPr/>
                    <a:lstStyle/>
                    <a:p>
                      <a:pPr algn="ctr"/>
                      <a:r>
                        <a:rPr lang="fr-FR" dirty="0"/>
                        <a:t>NATIONALITÉ</a:t>
                      </a:r>
                    </a:p>
                    <a:p>
                      <a:pPr algn="ctr"/>
                      <a:r>
                        <a:rPr lang="fr-FR" dirty="0"/>
                        <a:t>FÉMININ </a:t>
                      </a:r>
                    </a:p>
                  </a:txBody>
                  <a:tcPr/>
                </a:tc>
                <a:extLst>
                  <a:ext uri="{0D108BD9-81ED-4DB2-BD59-A6C34878D82A}">
                    <a16:rowId xmlns:a16="http://schemas.microsoft.com/office/drawing/2014/main" val="244545759"/>
                  </a:ext>
                </a:extLst>
              </a:tr>
              <a:tr h="370840">
                <a:tc>
                  <a:txBody>
                    <a:bodyPr/>
                    <a:lstStyle/>
                    <a:p>
                      <a:r>
                        <a:rPr lang="fr-FR" dirty="0"/>
                        <a:t>L’Espagne</a:t>
                      </a:r>
                    </a:p>
                  </a:txBody>
                  <a:tcPr/>
                </a:tc>
                <a:tc>
                  <a:txBody>
                    <a:bodyPr/>
                    <a:lstStyle/>
                    <a:p>
                      <a:r>
                        <a:rPr lang="fr-FR" dirty="0"/>
                        <a:t>Espagnol</a:t>
                      </a:r>
                    </a:p>
                  </a:txBody>
                  <a:tcPr/>
                </a:tc>
                <a:tc>
                  <a:txBody>
                    <a:bodyPr/>
                    <a:lstStyle/>
                    <a:p>
                      <a:r>
                        <a:rPr lang="fr-FR" dirty="0"/>
                        <a:t>Espagnol</a:t>
                      </a:r>
                      <a:r>
                        <a:rPr lang="fr-FR" b="1" dirty="0">
                          <a:solidFill>
                            <a:schemeClr val="accent5"/>
                          </a:solidFill>
                        </a:rPr>
                        <a:t>e</a:t>
                      </a:r>
                    </a:p>
                  </a:txBody>
                  <a:tcPr/>
                </a:tc>
                <a:extLst>
                  <a:ext uri="{0D108BD9-81ED-4DB2-BD59-A6C34878D82A}">
                    <a16:rowId xmlns:a16="http://schemas.microsoft.com/office/drawing/2014/main" val="2055592147"/>
                  </a:ext>
                </a:extLst>
              </a:tr>
              <a:tr h="370840">
                <a:tc>
                  <a:txBody>
                    <a:bodyPr/>
                    <a:lstStyle/>
                    <a:p>
                      <a:r>
                        <a:rPr lang="fr-FR" dirty="0"/>
                        <a:t>La Mongolie</a:t>
                      </a:r>
                    </a:p>
                  </a:txBody>
                  <a:tcPr/>
                </a:tc>
                <a:tc>
                  <a:txBody>
                    <a:bodyPr/>
                    <a:lstStyle/>
                    <a:p>
                      <a:r>
                        <a:rPr lang="fr-FR" dirty="0"/>
                        <a:t>Mongol </a:t>
                      </a:r>
                    </a:p>
                  </a:txBody>
                  <a:tcPr/>
                </a:tc>
                <a:tc>
                  <a:txBody>
                    <a:bodyPr/>
                    <a:lstStyle/>
                    <a:p>
                      <a:r>
                        <a:rPr lang="fr-FR" b="0" dirty="0">
                          <a:solidFill>
                            <a:schemeClr val="tx1"/>
                          </a:solidFill>
                        </a:rPr>
                        <a:t>Mongol</a:t>
                      </a:r>
                      <a:r>
                        <a:rPr lang="fr-FR" b="1" dirty="0">
                          <a:solidFill>
                            <a:schemeClr val="accent5"/>
                          </a:solidFill>
                        </a:rPr>
                        <a:t>e</a:t>
                      </a:r>
                      <a:r>
                        <a:rPr lang="fr-FR" dirty="0"/>
                        <a:t> </a:t>
                      </a:r>
                    </a:p>
                  </a:txBody>
                  <a:tcPr/>
                </a:tc>
                <a:extLst>
                  <a:ext uri="{0D108BD9-81ED-4DB2-BD59-A6C34878D82A}">
                    <a16:rowId xmlns:a16="http://schemas.microsoft.com/office/drawing/2014/main" val="2609457318"/>
                  </a:ext>
                </a:extLst>
              </a:tr>
              <a:tr h="370840">
                <a:tc>
                  <a:txBody>
                    <a:bodyPr/>
                    <a:lstStyle/>
                    <a:p>
                      <a:r>
                        <a:rPr lang="fr-FR" dirty="0"/>
                        <a:t>L’Allemagne</a:t>
                      </a:r>
                    </a:p>
                  </a:txBody>
                  <a:tcPr/>
                </a:tc>
                <a:tc>
                  <a:txBody>
                    <a:bodyPr/>
                    <a:lstStyle/>
                    <a:p>
                      <a:r>
                        <a:rPr lang="fr-FR" dirty="0"/>
                        <a:t>Allemand</a:t>
                      </a:r>
                    </a:p>
                  </a:txBody>
                  <a:tcPr/>
                </a:tc>
                <a:tc>
                  <a:txBody>
                    <a:bodyPr/>
                    <a:lstStyle/>
                    <a:p>
                      <a:r>
                        <a:rPr lang="fr-FR" dirty="0"/>
                        <a:t>Allemand</a:t>
                      </a:r>
                      <a:r>
                        <a:rPr lang="fr-FR" b="1" dirty="0">
                          <a:solidFill>
                            <a:schemeClr val="accent5"/>
                          </a:solidFill>
                        </a:rPr>
                        <a:t>e</a:t>
                      </a:r>
                    </a:p>
                  </a:txBody>
                  <a:tcPr/>
                </a:tc>
                <a:extLst>
                  <a:ext uri="{0D108BD9-81ED-4DB2-BD59-A6C34878D82A}">
                    <a16:rowId xmlns:a16="http://schemas.microsoft.com/office/drawing/2014/main" val="2461256625"/>
                  </a:ext>
                </a:extLst>
              </a:tr>
            </a:tbl>
          </a:graphicData>
        </a:graphic>
      </p:graphicFrame>
    </p:spTree>
    <p:extLst>
      <p:ext uri="{BB962C8B-B14F-4D97-AF65-F5344CB8AC3E}">
        <p14:creationId xmlns:p14="http://schemas.microsoft.com/office/powerpoint/2010/main" val="8682742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sp>
        <p:nvSpPr>
          <p:cNvPr id="807" name="Google Shape;807;p45"/>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chart of the areas I work in</a:t>
            </a:r>
            <a:endParaRPr/>
          </a:p>
        </p:txBody>
      </p:sp>
      <p:cxnSp>
        <p:nvCxnSpPr>
          <p:cNvPr id="808" name="Google Shape;808;p45"/>
          <p:cNvCxnSpPr/>
          <p:nvPr/>
        </p:nvCxnSpPr>
        <p:spPr>
          <a:xfrm>
            <a:off x="1840950" y="1191400"/>
            <a:ext cx="5462100" cy="0"/>
          </a:xfrm>
          <a:prstGeom prst="straightConnector1">
            <a:avLst/>
          </a:prstGeom>
          <a:noFill/>
          <a:ln w="19050" cap="flat" cmpd="sng">
            <a:solidFill>
              <a:schemeClr val="dk1"/>
            </a:solidFill>
            <a:prstDash val="solid"/>
            <a:round/>
            <a:headEnd type="none" w="med" len="med"/>
            <a:tailEnd type="none" w="med" len="med"/>
          </a:ln>
        </p:spPr>
      </p:cxnSp>
      <p:pic>
        <p:nvPicPr>
          <p:cNvPr id="809" name="Google Shape;809;p45" title="Gráfico">
            <a:hlinkClick r:id="rId3"/>
          </p:cNvPr>
          <p:cNvPicPr preferRelativeResize="0"/>
          <p:nvPr/>
        </p:nvPicPr>
        <p:blipFill rotWithShape="1">
          <a:blip r:embed="rId4">
            <a:alphaModFix/>
          </a:blip>
          <a:srcRect l="2376" t="2932" r="2194" b="4560"/>
          <a:stretch/>
        </p:blipFill>
        <p:spPr>
          <a:xfrm>
            <a:off x="959500" y="1553875"/>
            <a:ext cx="4112049" cy="2645375"/>
          </a:xfrm>
          <a:prstGeom prst="rect">
            <a:avLst/>
          </a:prstGeom>
          <a:noFill/>
          <a:ln>
            <a:noFill/>
          </a:ln>
        </p:spPr>
      </p:pic>
      <p:sp>
        <p:nvSpPr>
          <p:cNvPr id="810" name="Google Shape;810;p45"/>
          <p:cNvSpPr txBox="1"/>
          <p:nvPr/>
        </p:nvSpPr>
        <p:spPr>
          <a:xfrm>
            <a:off x="5971424" y="1500450"/>
            <a:ext cx="2430600" cy="393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Abril Fatface"/>
                <a:ea typeface="Abril Fatface"/>
                <a:cs typeface="Abril Fatface"/>
                <a:sym typeface="Abril Fatface"/>
              </a:rPr>
              <a:t>Writing</a:t>
            </a:r>
            <a:endParaRPr sz="2000">
              <a:solidFill>
                <a:schemeClr val="dk1"/>
              </a:solidFill>
              <a:latin typeface="Abril Fatface"/>
              <a:ea typeface="Abril Fatface"/>
              <a:cs typeface="Abril Fatface"/>
              <a:sym typeface="Abril Fatface"/>
            </a:endParaRPr>
          </a:p>
        </p:txBody>
      </p:sp>
      <p:sp>
        <p:nvSpPr>
          <p:cNvPr id="811" name="Google Shape;811;p45"/>
          <p:cNvSpPr txBox="1"/>
          <p:nvPr/>
        </p:nvSpPr>
        <p:spPr>
          <a:xfrm>
            <a:off x="5971429" y="1797656"/>
            <a:ext cx="24306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Neptune is an ice giant</a:t>
            </a:r>
            <a:endParaRPr sz="1200">
              <a:solidFill>
                <a:schemeClr val="dk1"/>
              </a:solidFill>
              <a:latin typeface="Cabin"/>
              <a:ea typeface="Cabin"/>
              <a:cs typeface="Cabin"/>
              <a:sym typeface="Cabin"/>
            </a:endParaRPr>
          </a:p>
        </p:txBody>
      </p:sp>
      <p:sp>
        <p:nvSpPr>
          <p:cNvPr id="812" name="Google Shape;812;p45"/>
          <p:cNvSpPr txBox="1"/>
          <p:nvPr/>
        </p:nvSpPr>
        <p:spPr>
          <a:xfrm>
            <a:off x="5971424" y="2207790"/>
            <a:ext cx="2430600" cy="393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Abril Fatface"/>
                <a:ea typeface="Abril Fatface"/>
                <a:cs typeface="Abril Fatface"/>
                <a:sym typeface="Abril Fatface"/>
              </a:rPr>
              <a:t>Communication</a:t>
            </a:r>
            <a:endParaRPr sz="2000">
              <a:solidFill>
                <a:schemeClr val="dk1"/>
              </a:solidFill>
              <a:latin typeface="Abril Fatface"/>
              <a:ea typeface="Abril Fatface"/>
              <a:cs typeface="Abril Fatface"/>
              <a:sym typeface="Abril Fatface"/>
            </a:endParaRPr>
          </a:p>
        </p:txBody>
      </p:sp>
      <p:sp>
        <p:nvSpPr>
          <p:cNvPr id="813" name="Google Shape;813;p45"/>
          <p:cNvSpPr txBox="1"/>
          <p:nvPr/>
        </p:nvSpPr>
        <p:spPr>
          <a:xfrm>
            <a:off x="5971429" y="2504996"/>
            <a:ext cx="24306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Saturn is the ringed planet</a:t>
            </a:r>
            <a:endParaRPr sz="1200">
              <a:solidFill>
                <a:schemeClr val="dk1"/>
              </a:solidFill>
              <a:latin typeface="Cabin"/>
              <a:ea typeface="Cabin"/>
              <a:cs typeface="Cabin"/>
              <a:sym typeface="Cabin"/>
            </a:endParaRPr>
          </a:p>
        </p:txBody>
      </p:sp>
      <p:sp>
        <p:nvSpPr>
          <p:cNvPr id="814" name="Google Shape;814;p45"/>
          <p:cNvSpPr txBox="1"/>
          <p:nvPr/>
        </p:nvSpPr>
        <p:spPr>
          <a:xfrm>
            <a:off x="5971424" y="2915129"/>
            <a:ext cx="2430600" cy="393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Abril Fatface"/>
                <a:ea typeface="Abril Fatface"/>
                <a:cs typeface="Abril Fatface"/>
                <a:sym typeface="Abril Fatface"/>
              </a:rPr>
              <a:t>Exercises</a:t>
            </a:r>
            <a:endParaRPr sz="2000">
              <a:solidFill>
                <a:schemeClr val="dk1"/>
              </a:solidFill>
              <a:latin typeface="Abril Fatface"/>
              <a:ea typeface="Abril Fatface"/>
              <a:cs typeface="Abril Fatface"/>
              <a:sym typeface="Abril Fatface"/>
            </a:endParaRPr>
          </a:p>
        </p:txBody>
      </p:sp>
      <p:sp>
        <p:nvSpPr>
          <p:cNvPr id="815" name="Google Shape;815;p45"/>
          <p:cNvSpPr txBox="1"/>
          <p:nvPr/>
        </p:nvSpPr>
        <p:spPr>
          <a:xfrm>
            <a:off x="5971429" y="3212335"/>
            <a:ext cx="24306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Jupiter doesn’t have a solid surface</a:t>
            </a:r>
            <a:endParaRPr sz="1200">
              <a:solidFill>
                <a:schemeClr val="dk1"/>
              </a:solidFill>
              <a:latin typeface="Cabin"/>
              <a:ea typeface="Cabin"/>
              <a:cs typeface="Cabin"/>
              <a:sym typeface="Cabin"/>
            </a:endParaRPr>
          </a:p>
        </p:txBody>
      </p:sp>
      <p:sp>
        <p:nvSpPr>
          <p:cNvPr id="816" name="Google Shape;816;p45"/>
          <p:cNvSpPr txBox="1"/>
          <p:nvPr/>
        </p:nvSpPr>
        <p:spPr>
          <a:xfrm>
            <a:off x="5971424" y="3622469"/>
            <a:ext cx="2430600" cy="393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Abril Fatface"/>
                <a:ea typeface="Abril Fatface"/>
                <a:cs typeface="Abril Fatface"/>
                <a:sym typeface="Abril Fatface"/>
              </a:rPr>
              <a:t>Reading</a:t>
            </a:r>
            <a:endParaRPr sz="2000">
              <a:solidFill>
                <a:schemeClr val="dk1"/>
              </a:solidFill>
              <a:latin typeface="Abril Fatface"/>
              <a:ea typeface="Abril Fatface"/>
              <a:cs typeface="Abril Fatface"/>
              <a:sym typeface="Abril Fatface"/>
            </a:endParaRPr>
          </a:p>
        </p:txBody>
      </p:sp>
      <p:sp>
        <p:nvSpPr>
          <p:cNvPr id="817" name="Google Shape;817;p45"/>
          <p:cNvSpPr txBox="1"/>
          <p:nvPr/>
        </p:nvSpPr>
        <p:spPr>
          <a:xfrm>
            <a:off x="5971429" y="3919675"/>
            <a:ext cx="24306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bin"/>
                <a:ea typeface="Cabin"/>
                <a:cs typeface="Cabin"/>
                <a:sym typeface="Cabin"/>
              </a:rPr>
              <a:t>Mars is full of iron oxide dust</a:t>
            </a:r>
            <a:endParaRPr sz="1200">
              <a:solidFill>
                <a:schemeClr val="dk1"/>
              </a:solidFill>
              <a:latin typeface="Cabin"/>
              <a:ea typeface="Cabin"/>
              <a:cs typeface="Cabin"/>
              <a:sym typeface="Cabin"/>
            </a:endParaRPr>
          </a:p>
        </p:txBody>
      </p:sp>
      <p:sp>
        <p:nvSpPr>
          <p:cNvPr id="818" name="Google Shape;818;p45"/>
          <p:cNvSpPr/>
          <p:nvPr/>
        </p:nvSpPr>
        <p:spPr>
          <a:xfrm>
            <a:off x="5674039" y="1527685"/>
            <a:ext cx="228600" cy="228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5674039" y="2240710"/>
            <a:ext cx="228600" cy="228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p:nvPr/>
        </p:nvSpPr>
        <p:spPr>
          <a:xfrm>
            <a:off x="5674039" y="2953735"/>
            <a:ext cx="228600" cy="228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5"/>
          <p:cNvSpPr/>
          <p:nvPr/>
        </p:nvSpPr>
        <p:spPr>
          <a:xfrm>
            <a:off x="5674039" y="3666760"/>
            <a:ext cx="228600" cy="2286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5"/>
          <p:cNvSpPr txBox="1"/>
          <p:nvPr/>
        </p:nvSpPr>
        <p:spPr>
          <a:xfrm>
            <a:off x="981900" y="4386513"/>
            <a:ext cx="7180200" cy="21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Cabin"/>
                <a:ea typeface="Cabin"/>
                <a:cs typeface="Cabin"/>
                <a:sym typeface="Cabin"/>
              </a:rPr>
              <a:t>Follow the link in the graph to modify its data and then paste the new one here. </a:t>
            </a:r>
            <a:r>
              <a:rPr lang="en" sz="1000" b="1" u="sng">
                <a:solidFill>
                  <a:schemeClr val="dk1"/>
                </a:solidFill>
                <a:latin typeface="Cabin"/>
                <a:ea typeface="Cabin"/>
                <a:cs typeface="Cabin"/>
                <a:sym typeface="Cabin"/>
                <a:hlinkClick r:id="rId5">
                  <a:extLst>
                    <a:ext uri="{A12FA001-AC4F-418D-AE19-62706E023703}">
                      <ahyp:hlinkClr xmlns:ahyp="http://schemas.microsoft.com/office/drawing/2018/hyperlinkcolor" val="tx"/>
                    </a:ext>
                  </a:extLst>
                </a:hlinkClick>
              </a:rPr>
              <a:t>For more info, click here</a:t>
            </a:r>
            <a:endParaRPr sz="1000" b="1">
              <a:solidFill>
                <a:schemeClr val="dk1"/>
              </a:solidFill>
              <a:latin typeface="Cabin"/>
              <a:ea typeface="Cabin"/>
              <a:cs typeface="Cabin"/>
              <a:sym typeface="Cabin"/>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sp>
        <p:nvSpPr>
          <p:cNvPr id="827" name="Google Shape;827;p46"/>
          <p:cNvSpPr txBox="1">
            <a:spLocks noGrp="1"/>
          </p:cNvSpPr>
          <p:nvPr>
            <p:ph type="title"/>
          </p:nvPr>
        </p:nvSpPr>
        <p:spPr>
          <a:xfrm>
            <a:off x="720000" y="5406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a:t>
            </a:r>
            <a:endParaRPr/>
          </a:p>
        </p:txBody>
      </p:sp>
      <p:graphicFrame>
        <p:nvGraphicFramePr>
          <p:cNvPr id="828" name="Google Shape;828;p46"/>
          <p:cNvGraphicFramePr/>
          <p:nvPr/>
        </p:nvGraphicFramePr>
        <p:xfrm>
          <a:off x="816388" y="1383758"/>
          <a:ext cx="3000000" cy="3000000"/>
        </p:xfrm>
        <a:graphic>
          <a:graphicData uri="http://schemas.openxmlformats.org/drawingml/2006/table">
            <a:tbl>
              <a:tblPr>
                <a:noFill/>
                <a:tableStyleId>{CA3B94BB-5084-4C19-9D8C-177C58C90075}</a:tableStyleId>
              </a:tblPr>
              <a:tblGrid>
                <a:gridCol w="1531675">
                  <a:extLst>
                    <a:ext uri="{9D8B030D-6E8A-4147-A177-3AD203B41FA5}">
                      <a16:colId xmlns:a16="http://schemas.microsoft.com/office/drawing/2014/main" val="20000"/>
                    </a:ext>
                  </a:extLst>
                </a:gridCol>
                <a:gridCol w="1559850">
                  <a:extLst>
                    <a:ext uri="{9D8B030D-6E8A-4147-A177-3AD203B41FA5}">
                      <a16:colId xmlns:a16="http://schemas.microsoft.com/office/drawing/2014/main" val="20001"/>
                    </a:ext>
                  </a:extLst>
                </a:gridCol>
                <a:gridCol w="1241325">
                  <a:extLst>
                    <a:ext uri="{9D8B030D-6E8A-4147-A177-3AD203B41FA5}">
                      <a16:colId xmlns:a16="http://schemas.microsoft.com/office/drawing/2014/main" val="20002"/>
                    </a:ext>
                  </a:extLst>
                </a:gridCol>
                <a:gridCol w="1735875">
                  <a:extLst>
                    <a:ext uri="{9D8B030D-6E8A-4147-A177-3AD203B41FA5}">
                      <a16:colId xmlns:a16="http://schemas.microsoft.com/office/drawing/2014/main" val="20003"/>
                    </a:ext>
                  </a:extLst>
                </a:gridCol>
                <a:gridCol w="1442500">
                  <a:extLst>
                    <a:ext uri="{9D8B030D-6E8A-4147-A177-3AD203B41FA5}">
                      <a16:colId xmlns:a16="http://schemas.microsoft.com/office/drawing/2014/main" val="20004"/>
                    </a:ext>
                  </a:extLst>
                </a:gridCol>
              </a:tblGrid>
              <a:tr h="525550">
                <a:tc>
                  <a:txBody>
                    <a:bodyPr/>
                    <a:lstStyle/>
                    <a:p>
                      <a:pPr marL="0" lvl="0" indent="0" algn="ctr" rtl="0">
                        <a:lnSpc>
                          <a:spcPct val="100000"/>
                        </a:lnSpc>
                        <a:spcBef>
                          <a:spcPts val="0"/>
                        </a:spcBef>
                        <a:spcAft>
                          <a:spcPts val="0"/>
                        </a:spcAft>
                        <a:buNone/>
                      </a:pPr>
                      <a:r>
                        <a:rPr lang="en" sz="1600">
                          <a:solidFill>
                            <a:schemeClr val="dk1"/>
                          </a:solidFill>
                          <a:latin typeface="Abril Fatface"/>
                          <a:ea typeface="Abril Fatface"/>
                          <a:cs typeface="Abril Fatface"/>
                          <a:sym typeface="Abril Fatface"/>
                        </a:rPr>
                        <a:t>Project title</a:t>
                      </a:r>
                      <a:endParaRPr sz="1600">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Abril Fatface"/>
                          <a:ea typeface="Abril Fatface"/>
                          <a:cs typeface="Abril Fatface"/>
                          <a:sym typeface="Abril Fatface"/>
                        </a:rPr>
                        <a:t>Skills</a:t>
                      </a:r>
                      <a:endParaRPr sz="1600">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Abril Fatface"/>
                          <a:ea typeface="Abril Fatface"/>
                          <a:cs typeface="Abril Fatface"/>
                          <a:sym typeface="Abril Fatface"/>
                        </a:rPr>
                        <a:t>Date</a:t>
                      </a:r>
                      <a:endParaRPr sz="1600">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Abril Fatface"/>
                          <a:ea typeface="Abril Fatface"/>
                          <a:cs typeface="Abril Fatface"/>
                          <a:sym typeface="Abril Fatface"/>
                        </a:rPr>
                        <a:t>Ref</a:t>
                      </a:r>
                      <a:endParaRPr sz="1600">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Abril Fatface"/>
                          <a:ea typeface="Abril Fatface"/>
                          <a:cs typeface="Abril Fatface"/>
                          <a:sym typeface="Abril Fatface"/>
                        </a:rPr>
                        <a:t>Category</a:t>
                      </a:r>
                      <a:endParaRPr sz="1600">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1</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Communication</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Jan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Language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2</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Creative writing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Mar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Writing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3</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Writing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May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Writing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4</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Speaking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Sep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Learning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5</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Listening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Nov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Language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32450">
                <a:tc>
                  <a:txBody>
                    <a:bodyPr/>
                    <a:lstStyle/>
                    <a:p>
                      <a:pPr marL="0" lvl="0" indent="0" algn="ctr" rtl="0">
                        <a:lnSpc>
                          <a:spcPct val="100000"/>
                        </a:lnSpc>
                        <a:spcBef>
                          <a:spcPts val="0"/>
                        </a:spcBef>
                        <a:spcAft>
                          <a:spcPts val="0"/>
                        </a:spcAft>
                        <a:buNone/>
                      </a:pPr>
                      <a:r>
                        <a:rPr lang="en">
                          <a:solidFill>
                            <a:schemeClr val="dk1"/>
                          </a:solidFill>
                          <a:latin typeface="Abril Fatface"/>
                          <a:ea typeface="Abril Fatface"/>
                          <a:cs typeface="Abril Fatface"/>
                          <a:sym typeface="Abril Fatface"/>
                        </a:rPr>
                        <a:t>Project 6</a:t>
                      </a:r>
                      <a:endParaRPr>
                        <a:solidFill>
                          <a:schemeClr val="dk1"/>
                        </a:solidFill>
                        <a:latin typeface="Abril Fatface"/>
                        <a:ea typeface="Abril Fatface"/>
                        <a:cs typeface="Abril Fatface"/>
                        <a:sym typeface="Abril Fatfac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Reading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Dec 20XX</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[Link or reference]</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Cabin"/>
                          <a:ea typeface="Cabin"/>
                          <a:cs typeface="Cabin"/>
                          <a:sym typeface="Cabin"/>
                        </a:rPr>
                        <a:t>Learning</a:t>
                      </a:r>
                      <a:endParaRPr sz="1200">
                        <a:solidFill>
                          <a:schemeClr val="dk1"/>
                        </a:solidFill>
                        <a:latin typeface="Cabin"/>
                        <a:ea typeface="Cabin"/>
                        <a:cs typeface="Cabin"/>
                        <a:sym typeface="Cabin"/>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cxnSp>
        <p:nvCxnSpPr>
          <p:cNvPr id="829" name="Google Shape;829;p46"/>
          <p:cNvCxnSpPr/>
          <p:nvPr/>
        </p:nvCxnSpPr>
        <p:spPr>
          <a:xfrm>
            <a:off x="3871050" y="1191400"/>
            <a:ext cx="14019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3"/>
        <p:cNvGrpSpPr/>
        <p:nvPr/>
      </p:nvGrpSpPr>
      <p:grpSpPr>
        <a:xfrm>
          <a:off x="0" y="0"/>
          <a:ext cx="0" cy="0"/>
          <a:chOff x="0" y="0"/>
          <a:chExt cx="0" cy="0"/>
        </a:xfrm>
      </p:grpSpPr>
      <p:sp>
        <p:nvSpPr>
          <p:cNvPr id="834" name="Google Shape;834;p47"/>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did I achieve success? </a:t>
            </a:r>
            <a:endParaRPr/>
          </a:p>
        </p:txBody>
      </p:sp>
      <p:sp>
        <p:nvSpPr>
          <p:cNvPr id="835" name="Google Shape;835;p47"/>
          <p:cNvSpPr txBox="1"/>
          <p:nvPr/>
        </p:nvSpPr>
        <p:spPr>
          <a:xfrm>
            <a:off x="916800" y="1757763"/>
            <a:ext cx="1689300" cy="50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Identifying objectives</a:t>
            </a:r>
            <a:endParaRPr sz="1200">
              <a:solidFill>
                <a:schemeClr val="dk1"/>
              </a:solidFill>
              <a:latin typeface="Cabin"/>
              <a:ea typeface="Cabin"/>
              <a:cs typeface="Cabin"/>
              <a:sym typeface="Cabin"/>
            </a:endParaRPr>
          </a:p>
        </p:txBody>
      </p:sp>
      <p:sp>
        <p:nvSpPr>
          <p:cNvPr id="836" name="Google Shape;836;p47"/>
          <p:cNvSpPr txBox="1"/>
          <p:nvPr/>
        </p:nvSpPr>
        <p:spPr>
          <a:xfrm>
            <a:off x="2790500" y="1757763"/>
            <a:ext cx="1689300" cy="50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Research and preparation</a:t>
            </a:r>
            <a:endParaRPr sz="1200">
              <a:solidFill>
                <a:schemeClr val="dk1"/>
              </a:solidFill>
              <a:latin typeface="Cabin"/>
              <a:ea typeface="Cabin"/>
              <a:cs typeface="Cabin"/>
              <a:sym typeface="Cabin"/>
            </a:endParaRPr>
          </a:p>
        </p:txBody>
      </p:sp>
      <p:sp>
        <p:nvSpPr>
          <p:cNvPr id="837" name="Google Shape;837;p47"/>
          <p:cNvSpPr txBox="1"/>
          <p:nvPr/>
        </p:nvSpPr>
        <p:spPr>
          <a:xfrm>
            <a:off x="4664200" y="1757763"/>
            <a:ext cx="1689300" cy="50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Developing strategies</a:t>
            </a:r>
            <a:endParaRPr sz="1200">
              <a:solidFill>
                <a:schemeClr val="dk1"/>
              </a:solidFill>
              <a:latin typeface="Cabin"/>
              <a:ea typeface="Cabin"/>
              <a:cs typeface="Cabin"/>
              <a:sym typeface="Cabin"/>
            </a:endParaRPr>
          </a:p>
        </p:txBody>
      </p:sp>
      <p:sp>
        <p:nvSpPr>
          <p:cNvPr id="838" name="Google Shape;838;p47"/>
          <p:cNvSpPr txBox="1"/>
          <p:nvPr/>
        </p:nvSpPr>
        <p:spPr>
          <a:xfrm>
            <a:off x="6537900" y="1757763"/>
            <a:ext cx="1689300" cy="50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Plans of action</a:t>
            </a:r>
            <a:endParaRPr sz="1200">
              <a:solidFill>
                <a:schemeClr val="dk1"/>
              </a:solidFill>
              <a:latin typeface="Cabin"/>
              <a:ea typeface="Cabin"/>
              <a:cs typeface="Cabin"/>
              <a:sym typeface="Cabin"/>
            </a:endParaRPr>
          </a:p>
        </p:txBody>
      </p:sp>
      <p:sp>
        <p:nvSpPr>
          <p:cNvPr id="839" name="Google Shape;839;p47"/>
          <p:cNvSpPr/>
          <p:nvPr/>
        </p:nvSpPr>
        <p:spPr>
          <a:xfrm>
            <a:off x="1653450" y="2489763"/>
            <a:ext cx="216000" cy="216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7"/>
          <p:cNvSpPr/>
          <p:nvPr/>
        </p:nvSpPr>
        <p:spPr>
          <a:xfrm>
            <a:off x="3527150" y="2489763"/>
            <a:ext cx="216000" cy="216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7"/>
          <p:cNvSpPr/>
          <p:nvPr/>
        </p:nvSpPr>
        <p:spPr>
          <a:xfrm>
            <a:off x="5400850" y="2489763"/>
            <a:ext cx="216000" cy="216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7"/>
          <p:cNvSpPr/>
          <p:nvPr/>
        </p:nvSpPr>
        <p:spPr>
          <a:xfrm>
            <a:off x="7274550" y="2489763"/>
            <a:ext cx="216000" cy="216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7"/>
          <p:cNvSpPr/>
          <p:nvPr/>
        </p:nvSpPr>
        <p:spPr>
          <a:xfrm>
            <a:off x="1653450" y="3051013"/>
            <a:ext cx="216000" cy="216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a:off x="3527150" y="3051013"/>
            <a:ext cx="216000" cy="216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7"/>
          <p:cNvSpPr/>
          <p:nvPr/>
        </p:nvSpPr>
        <p:spPr>
          <a:xfrm>
            <a:off x="5400850" y="3051013"/>
            <a:ext cx="216000" cy="216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a:off x="7274550" y="3051013"/>
            <a:ext cx="216000" cy="216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txBox="1"/>
          <p:nvPr/>
        </p:nvSpPr>
        <p:spPr>
          <a:xfrm>
            <a:off x="916800" y="3495613"/>
            <a:ext cx="1689300" cy="503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Measuring progress</a:t>
            </a:r>
            <a:endParaRPr sz="1200">
              <a:solidFill>
                <a:schemeClr val="dk1"/>
              </a:solidFill>
              <a:latin typeface="Cabin"/>
              <a:ea typeface="Cabin"/>
              <a:cs typeface="Cabin"/>
              <a:sym typeface="Cabin"/>
            </a:endParaRPr>
          </a:p>
        </p:txBody>
      </p:sp>
      <p:sp>
        <p:nvSpPr>
          <p:cNvPr id="848" name="Google Shape;848;p47"/>
          <p:cNvSpPr txBox="1"/>
          <p:nvPr/>
        </p:nvSpPr>
        <p:spPr>
          <a:xfrm>
            <a:off x="2790500" y="3495613"/>
            <a:ext cx="1689300" cy="503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Continuous improvement</a:t>
            </a:r>
            <a:endParaRPr sz="1200">
              <a:solidFill>
                <a:schemeClr val="dk1"/>
              </a:solidFill>
              <a:latin typeface="Cabin"/>
              <a:ea typeface="Cabin"/>
              <a:cs typeface="Cabin"/>
              <a:sym typeface="Cabin"/>
            </a:endParaRPr>
          </a:p>
        </p:txBody>
      </p:sp>
      <p:sp>
        <p:nvSpPr>
          <p:cNvPr id="849" name="Google Shape;849;p47"/>
          <p:cNvSpPr txBox="1"/>
          <p:nvPr/>
        </p:nvSpPr>
        <p:spPr>
          <a:xfrm>
            <a:off x="4664200" y="3495613"/>
            <a:ext cx="1689300" cy="503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Analyzing outcomes</a:t>
            </a:r>
            <a:endParaRPr sz="1200">
              <a:solidFill>
                <a:schemeClr val="dk1"/>
              </a:solidFill>
              <a:latin typeface="Cabin"/>
              <a:ea typeface="Cabin"/>
              <a:cs typeface="Cabin"/>
              <a:sym typeface="Cabin"/>
            </a:endParaRPr>
          </a:p>
        </p:txBody>
      </p:sp>
      <p:sp>
        <p:nvSpPr>
          <p:cNvPr id="850" name="Google Shape;850;p47"/>
          <p:cNvSpPr txBox="1"/>
          <p:nvPr/>
        </p:nvSpPr>
        <p:spPr>
          <a:xfrm>
            <a:off x="6537900" y="3495613"/>
            <a:ext cx="1689300" cy="503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Cabin"/>
                <a:ea typeface="Cabin"/>
                <a:cs typeface="Cabin"/>
                <a:sym typeface="Cabin"/>
              </a:rPr>
              <a:t>Focusing on the future</a:t>
            </a:r>
            <a:endParaRPr sz="1200">
              <a:solidFill>
                <a:schemeClr val="dk1"/>
              </a:solidFill>
              <a:latin typeface="Cabin"/>
              <a:ea typeface="Cabin"/>
              <a:cs typeface="Cabin"/>
              <a:sym typeface="Cabin"/>
            </a:endParaRPr>
          </a:p>
        </p:txBody>
      </p:sp>
      <p:cxnSp>
        <p:nvCxnSpPr>
          <p:cNvPr id="851" name="Google Shape;851;p47"/>
          <p:cNvCxnSpPr>
            <a:stCxn id="839" idx="3"/>
            <a:endCxn id="840" idx="1"/>
          </p:cNvCxnSpPr>
          <p:nvPr/>
        </p:nvCxnSpPr>
        <p:spPr>
          <a:xfrm>
            <a:off x="1869450" y="259776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2" name="Google Shape;852;p47"/>
          <p:cNvCxnSpPr>
            <a:stCxn id="840" idx="3"/>
            <a:endCxn id="841" idx="1"/>
          </p:cNvCxnSpPr>
          <p:nvPr/>
        </p:nvCxnSpPr>
        <p:spPr>
          <a:xfrm>
            <a:off x="3743150" y="259776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3" name="Google Shape;853;p47"/>
          <p:cNvCxnSpPr>
            <a:stCxn id="841" idx="3"/>
            <a:endCxn id="842" idx="1"/>
          </p:cNvCxnSpPr>
          <p:nvPr/>
        </p:nvCxnSpPr>
        <p:spPr>
          <a:xfrm>
            <a:off x="5616850" y="259776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4" name="Google Shape;854;p47"/>
          <p:cNvCxnSpPr>
            <a:stCxn id="842" idx="2"/>
            <a:endCxn id="843" idx="0"/>
          </p:cNvCxnSpPr>
          <p:nvPr/>
        </p:nvCxnSpPr>
        <p:spPr>
          <a:xfrm rot="5400000">
            <a:off x="4399350" y="67863"/>
            <a:ext cx="345300" cy="5621100"/>
          </a:xfrm>
          <a:prstGeom prst="bentConnector3">
            <a:avLst>
              <a:gd name="adj1" fmla="val 49993"/>
            </a:avLst>
          </a:prstGeom>
          <a:noFill/>
          <a:ln w="19050" cap="flat" cmpd="sng">
            <a:solidFill>
              <a:schemeClr val="dk1"/>
            </a:solidFill>
            <a:prstDash val="solid"/>
            <a:round/>
            <a:headEnd type="none" w="med" len="med"/>
            <a:tailEnd type="none" w="med" len="med"/>
          </a:ln>
        </p:spPr>
      </p:cxnSp>
      <p:cxnSp>
        <p:nvCxnSpPr>
          <p:cNvPr id="855" name="Google Shape;855;p47"/>
          <p:cNvCxnSpPr>
            <a:endCxn id="844" idx="1"/>
          </p:cNvCxnSpPr>
          <p:nvPr/>
        </p:nvCxnSpPr>
        <p:spPr>
          <a:xfrm>
            <a:off x="1869350" y="315901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6" name="Google Shape;856;p47"/>
          <p:cNvCxnSpPr>
            <a:stCxn id="844" idx="3"/>
            <a:endCxn id="845" idx="1"/>
          </p:cNvCxnSpPr>
          <p:nvPr/>
        </p:nvCxnSpPr>
        <p:spPr>
          <a:xfrm>
            <a:off x="3743150" y="315901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7" name="Google Shape;857;p47"/>
          <p:cNvCxnSpPr>
            <a:stCxn id="845" idx="3"/>
            <a:endCxn id="846" idx="1"/>
          </p:cNvCxnSpPr>
          <p:nvPr/>
        </p:nvCxnSpPr>
        <p:spPr>
          <a:xfrm>
            <a:off x="5616850" y="3159013"/>
            <a:ext cx="1657800" cy="0"/>
          </a:xfrm>
          <a:prstGeom prst="straightConnector1">
            <a:avLst/>
          </a:prstGeom>
          <a:noFill/>
          <a:ln w="19050" cap="flat" cmpd="sng">
            <a:solidFill>
              <a:schemeClr val="dk1"/>
            </a:solidFill>
            <a:prstDash val="solid"/>
            <a:round/>
            <a:headEnd type="none" w="med" len="med"/>
            <a:tailEnd type="none" w="med" len="med"/>
          </a:ln>
        </p:spPr>
      </p:cxnSp>
      <p:cxnSp>
        <p:nvCxnSpPr>
          <p:cNvPr id="858" name="Google Shape;858;p47"/>
          <p:cNvCxnSpPr>
            <a:stCxn id="835" idx="2"/>
            <a:endCxn id="839" idx="0"/>
          </p:cNvCxnSpPr>
          <p:nvPr/>
        </p:nvCxnSpPr>
        <p:spPr>
          <a:xfrm>
            <a:off x="1761450" y="226116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59" name="Google Shape;859;p47"/>
          <p:cNvCxnSpPr>
            <a:stCxn id="836" idx="2"/>
            <a:endCxn id="840" idx="0"/>
          </p:cNvCxnSpPr>
          <p:nvPr/>
        </p:nvCxnSpPr>
        <p:spPr>
          <a:xfrm>
            <a:off x="3635150" y="226116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0" name="Google Shape;860;p47"/>
          <p:cNvCxnSpPr>
            <a:stCxn id="837" idx="2"/>
            <a:endCxn id="841" idx="0"/>
          </p:cNvCxnSpPr>
          <p:nvPr/>
        </p:nvCxnSpPr>
        <p:spPr>
          <a:xfrm>
            <a:off x="5508850" y="226116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1" name="Google Shape;861;p47"/>
          <p:cNvCxnSpPr>
            <a:stCxn id="838" idx="2"/>
            <a:endCxn id="842" idx="0"/>
          </p:cNvCxnSpPr>
          <p:nvPr/>
        </p:nvCxnSpPr>
        <p:spPr>
          <a:xfrm>
            <a:off x="7382550" y="226116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2" name="Google Shape;862;p47"/>
          <p:cNvCxnSpPr>
            <a:stCxn id="843" idx="2"/>
            <a:endCxn id="847" idx="0"/>
          </p:cNvCxnSpPr>
          <p:nvPr/>
        </p:nvCxnSpPr>
        <p:spPr>
          <a:xfrm>
            <a:off x="1761450" y="326701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3" name="Google Shape;863;p47"/>
          <p:cNvCxnSpPr>
            <a:stCxn id="844" idx="2"/>
            <a:endCxn id="848" idx="0"/>
          </p:cNvCxnSpPr>
          <p:nvPr/>
        </p:nvCxnSpPr>
        <p:spPr>
          <a:xfrm>
            <a:off x="3635150" y="326701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4" name="Google Shape;864;p47"/>
          <p:cNvCxnSpPr>
            <a:stCxn id="845" idx="2"/>
            <a:endCxn id="849" idx="0"/>
          </p:cNvCxnSpPr>
          <p:nvPr/>
        </p:nvCxnSpPr>
        <p:spPr>
          <a:xfrm>
            <a:off x="5508850" y="3267013"/>
            <a:ext cx="0" cy="228600"/>
          </a:xfrm>
          <a:prstGeom prst="straightConnector1">
            <a:avLst/>
          </a:prstGeom>
          <a:noFill/>
          <a:ln w="19050" cap="flat" cmpd="sng">
            <a:solidFill>
              <a:schemeClr val="dk1"/>
            </a:solidFill>
            <a:prstDash val="solid"/>
            <a:round/>
            <a:headEnd type="none" w="med" len="med"/>
            <a:tailEnd type="none" w="med" len="med"/>
          </a:ln>
        </p:spPr>
      </p:cxnSp>
      <p:cxnSp>
        <p:nvCxnSpPr>
          <p:cNvPr id="865" name="Google Shape;865;p47"/>
          <p:cNvCxnSpPr>
            <a:endCxn id="850" idx="0"/>
          </p:cNvCxnSpPr>
          <p:nvPr/>
        </p:nvCxnSpPr>
        <p:spPr>
          <a:xfrm>
            <a:off x="7382550" y="3267013"/>
            <a:ext cx="0" cy="228600"/>
          </a:xfrm>
          <a:prstGeom prst="straightConnector1">
            <a:avLst/>
          </a:prstGeom>
          <a:noFill/>
          <a:ln w="19050" cap="flat" cmpd="sng">
            <a:solidFill>
              <a:schemeClr val="dk1"/>
            </a:solidFill>
            <a:prstDash val="solid"/>
            <a:round/>
            <a:headEnd type="none" w="med" len="med"/>
            <a:tailEnd type="none" w="med" len="med"/>
          </a:ln>
        </p:spPr>
      </p:cxnSp>
      <p:sp>
        <p:nvSpPr>
          <p:cNvPr id="866" name="Google Shape;866;p47"/>
          <p:cNvSpPr txBox="1"/>
          <p:nvPr/>
        </p:nvSpPr>
        <p:spPr>
          <a:xfrm>
            <a:off x="916800" y="3922813"/>
            <a:ext cx="1689300" cy="43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5</a:t>
            </a:r>
            <a:endParaRPr sz="2000">
              <a:solidFill>
                <a:srgbClr val="B74724"/>
              </a:solidFill>
              <a:latin typeface="Abril Fatface"/>
              <a:ea typeface="Abril Fatface"/>
              <a:cs typeface="Abril Fatface"/>
              <a:sym typeface="Abril Fatface"/>
            </a:endParaRPr>
          </a:p>
        </p:txBody>
      </p:sp>
      <p:sp>
        <p:nvSpPr>
          <p:cNvPr id="867" name="Google Shape;867;p47"/>
          <p:cNvSpPr txBox="1"/>
          <p:nvPr/>
        </p:nvSpPr>
        <p:spPr>
          <a:xfrm>
            <a:off x="2790500" y="3922813"/>
            <a:ext cx="1689300" cy="43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6</a:t>
            </a:r>
            <a:endParaRPr sz="2000">
              <a:solidFill>
                <a:srgbClr val="B74724"/>
              </a:solidFill>
              <a:latin typeface="Abril Fatface"/>
              <a:ea typeface="Abril Fatface"/>
              <a:cs typeface="Abril Fatface"/>
              <a:sym typeface="Abril Fatface"/>
            </a:endParaRPr>
          </a:p>
        </p:txBody>
      </p:sp>
      <p:sp>
        <p:nvSpPr>
          <p:cNvPr id="868" name="Google Shape;868;p47"/>
          <p:cNvSpPr txBox="1"/>
          <p:nvPr/>
        </p:nvSpPr>
        <p:spPr>
          <a:xfrm>
            <a:off x="4664200" y="3922813"/>
            <a:ext cx="1689300" cy="43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7</a:t>
            </a:r>
            <a:endParaRPr sz="2000">
              <a:solidFill>
                <a:srgbClr val="B74724"/>
              </a:solidFill>
              <a:latin typeface="Abril Fatface"/>
              <a:ea typeface="Abril Fatface"/>
              <a:cs typeface="Abril Fatface"/>
              <a:sym typeface="Abril Fatface"/>
            </a:endParaRPr>
          </a:p>
        </p:txBody>
      </p:sp>
      <p:sp>
        <p:nvSpPr>
          <p:cNvPr id="869" name="Google Shape;869;p47"/>
          <p:cNvSpPr txBox="1"/>
          <p:nvPr/>
        </p:nvSpPr>
        <p:spPr>
          <a:xfrm>
            <a:off x="6537900" y="3922813"/>
            <a:ext cx="1689300" cy="43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8</a:t>
            </a:r>
            <a:endParaRPr sz="2000">
              <a:solidFill>
                <a:srgbClr val="B74724"/>
              </a:solidFill>
              <a:latin typeface="Abril Fatface"/>
              <a:ea typeface="Abril Fatface"/>
              <a:cs typeface="Abril Fatface"/>
              <a:sym typeface="Abril Fatface"/>
            </a:endParaRPr>
          </a:p>
        </p:txBody>
      </p:sp>
      <p:sp>
        <p:nvSpPr>
          <p:cNvPr id="870" name="Google Shape;870;p47"/>
          <p:cNvSpPr txBox="1"/>
          <p:nvPr/>
        </p:nvSpPr>
        <p:spPr>
          <a:xfrm>
            <a:off x="916800" y="1394513"/>
            <a:ext cx="16893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1</a:t>
            </a:r>
            <a:endParaRPr sz="2000">
              <a:solidFill>
                <a:srgbClr val="B74724"/>
              </a:solidFill>
              <a:latin typeface="Abril Fatface"/>
              <a:ea typeface="Abril Fatface"/>
              <a:cs typeface="Abril Fatface"/>
              <a:sym typeface="Abril Fatface"/>
            </a:endParaRPr>
          </a:p>
        </p:txBody>
      </p:sp>
      <p:sp>
        <p:nvSpPr>
          <p:cNvPr id="871" name="Google Shape;871;p47"/>
          <p:cNvSpPr txBox="1"/>
          <p:nvPr/>
        </p:nvSpPr>
        <p:spPr>
          <a:xfrm>
            <a:off x="2790500" y="1394513"/>
            <a:ext cx="16893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2</a:t>
            </a:r>
            <a:endParaRPr sz="2000">
              <a:solidFill>
                <a:srgbClr val="B74724"/>
              </a:solidFill>
              <a:latin typeface="Abril Fatface"/>
              <a:ea typeface="Abril Fatface"/>
              <a:cs typeface="Abril Fatface"/>
              <a:sym typeface="Abril Fatface"/>
            </a:endParaRPr>
          </a:p>
        </p:txBody>
      </p:sp>
      <p:sp>
        <p:nvSpPr>
          <p:cNvPr id="872" name="Google Shape;872;p47"/>
          <p:cNvSpPr txBox="1"/>
          <p:nvPr/>
        </p:nvSpPr>
        <p:spPr>
          <a:xfrm>
            <a:off x="4664200" y="1394513"/>
            <a:ext cx="16893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3</a:t>
            </a:r>
            <a:endParaRPr sz="2000">
              <a:solidFill>
                <a:srgbClr val="B74724"/>
              </a:solidFill>
              <a:latin typeface="Abril Fatface"/>
              <a:ea typeface="Abril Fatface"/>
              <a:cs typeface="Abril Fatface"/>
              <a:sym typeface="Abril Fatface"/>
            </a:endParaRPr>
          </a:p>
        </p:txBody>
      </p:sp>
      <p:sp>
        <p:nvSpPr>
          <p:cNvPr id="873" name="Google Shape;873;p47"/>
          <p:cNvSpPr txBox="1"/>
          <p:nvPr/>
        </p:nvSpPr>
        <p:spPr>
          <a:xfrm>
            <a:off x="6537900" y="1394513"/>
            <a:ext cx="16893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rgbClr val="B74724"/>
                </a:solidFill>
                <a:latin typeface="Abril Fatface"/>
                <a:ea typeface="Abril Fatface"/>
                <a:cs typeface="Abril Fatface"/>
                <a:sym typeface="Abril Fatface"/>
              </a:rPr>
              <a:t>Step 4</a:t>
            </a:r>
            <a:endParaRPr sz="2000">
              <a:solidFill>
                <a:srgbClr val="B74724"/>
              </a:solidFill>
              <a:latin typeface="Abril Fatface"/>
              <a:ea typeface="Abril Fatface"/>
              <a:cs typeface="Abril Fatface"/>
              <a:sym typeface="Abril Fatface"/>
            </a:endParaRPr>
          </a:p>
        </p:txBody>
      </p:sp>
      <p:cxnSp>
        <p:nvCxnSpPr>
          <p:cNvPr id="874" name="Google Shape;874;p47"/>
          <p:cNvCxnSpPr/>
          <p:nvPr/>
        </p:nvCxnSpPr>
        <p:spPr>
          <a:xfrm>
            <a:off x="2027550" y="1191400"/>
            <a:ext cx="50889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8"/>
        <p:cNvGrpSpPr/>
        <p:nvPr/>
      </p:nvGrpSpPr>
      <p:grpSpPr>
        <a:xfrm>
          <a:off x="0" y="0"/>
          <a:ext cx="0" cy="0"/>
          <a:chOff x="0" y="0"/>
          <a:chExt cx="0" cy="0"/>
        </a:xfrm>
      </p:grpSpPr>
      <p:sp>
        <p:nvSpPr>
          <p:cNvPr id="879" name="Google Shape;879;p48"/>
          <p:cNvSpPr txBox="1">
            <a:spLocks noGrp="1"/>
          </p:cNvSpPr>
          <p:nvPr>
            <p:ph type="title"/>
          </p:nvPr>
        </p:nvSpPr>
        <p:spPr>
          <a:xfrm>
            <a:off x="720000" y="5406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Roadmap of my future projects</a:t>
            </a:r>
            <a:endParaRPr/>
          </a:p>
        </p:txBody>
      </p:sp>
      <p:graphicFrame>
        <p:nvGraphicFramePr>
          <p:cNvPr id="880" name="Google Shape;880;p48"/>
          <p:cNvGraphicFramePr/>
          <p:nvPr/>
        </p:nvGraphicFramePr>
        <p:xfrm>
          <a:off x="713325" y="1484200"/>
          <a:ext cx="3000000" cy="3000000"/>
        </p:xfrm>
        <a:graphic>
          <a:graphicData uri="http://schemas.openxmlformats.org/drawingml/2006/table">
            <a:tbl>
              <a:tblPr>
                <a:noFill/>
                <a:tableStyleId>{8B65DC82-F953-4277-9C5A-D43609E93811}</a:tableStyleId>
              </a:tblPr>
              <a:tblGrid>
                <a:gridCol w="1398725">
                  <a:extLst>
                    <a:ext uri="{9D8B030D-6E8A-4147-A177-3AD203B41FA5}">
                      <a16:colId xmlns:a16="http://schemas.microsoft.com/office/drawing/2014/main" val="20000"/>
                    </a:ext>
                  </a:extLst>
                </a:gridCol>
                <a:gridCol w="1836950">
                  <a:extLst>
                    <a:ext uri="{9D8B030D-6E8A-4147-A177-3AD203B41FA5}">
                      <a16:colId xmlns:a16="http://schemas.microsoft.com/office/drawing/2014/main" val="20001"/>
                    </a:ext>
                  </a:extLst>
                </a:gridCol>
                <a:gridCol w="373500">
                  <a:extLst>
                    <a:ext uri="{9D8B030D-6E8A-4147-A177-3AD203B41FA5}">
                      <a16:colId xmlns:a16="http://schemas.microsoft.com/office/drawing/2014/main" val="20002"/>
                    </a:ext>
                  </a:extLst>
                </a:gridCol>
                <a:gridCol w="373500">
                  <a:extLst>
                    <a:ext uri="{9D8B030D-6E8A-4147-A177-3AD203B41FA5}">
                      <a16:colId xmlns:a16="http://schemas.microsoft.com/office/drawing/2014/main" val="20003"/>
                    </a:ext>
                  </a:extLst>
                </a:gridCol>
                <a:gridCol w="373500">
                  <a:extLst>
                    <a:ext uri="{9D8B030D-6E8A-4147-A177-3AD203B41FA5}">
                      <a16:colId xmlns:a16="http://schemas.microsoft.com/office/drawing/2014/main" val="20004"/>
                    </a:ext>
                  </a:extLst>
                </a:gridCol>
                <a:gridCol w="373500">
                  <a:extLst>
                    <a:ext uri="{9D8B030D-6E8A-4147-A177-3AD203B41FA5}">
                      <a16:colId xmlns:a16="http://schemas.microsoft.com/office/drawing/2014/main" val="20005"/>
                    </a:ext>
                  </a:extLst>
                </a:gridCol>
                <a:gridCol w="373500">
                  <a:extLst>
                    <a:ext uri="{9D8B030D-6E8A-4147-A177-3AD203B41FA5}">
                      <a16:colId xmlns:a16="http://schemas.microsoft.com/office/drawing/2014/main" val="20006"/>
                    </a:ext>
                  </a:extLst>
                </a:gridCol>
                <a:gridCol w="373500">
                  <a:extLst>
                    <a:ext uri="{9D8B030D-6E8A-4147-A177-3AD203B41FA5}">
                      <a16:colId xmlns:a16="http://schemas.microsoft.com/office/drawing/2014/main" val="20007"/>
                    </a:ext>
                  </a:extLst>
                </a:gridCol>
                <a:gridCol w="373500">
                  <a:extLst>
                    <a:ext uri="{9D8B030D-6E8A-4147-A177-3AD203B41FA5}">
                      <a16:colId xmlns:a16="http://schemas.microsoft.com/office/drawing/2014/main" val="20008"/>
                    </a:ext>
                  </a:extLst>
                </a:gridCol>
                <a:gridCol w="373500">
                  <a:extLst>
                    <a:ext uri="{9D8B030D-6E8A-4147-A177-3AD203B41FA5}">
                      <a16:colId xmlns:a16="http://schemas.microsoft.com/office/drawing/2014/main" val="20009"/>
                    </a:ext>
                  </a:extLst>
                </a:gridCol>
                <a:gridCol w="373500">
                  <a:extLst>
                    <a:ext uri="{9D8B030D-6E8A-4147-A177-3AD203B41FA5}">
                      <a16:colId xmlns:a16="http://schemas.microsoft.com/office/drawing/2014/main" val="20010"/>
                    </a:ext>
                  </a:extLst>
                </a:gridCol>
                <a:gridCol w="373500">
                  <a:extLst>
                    <a:ext uri="{9D8B030D-6E8A-4147-A177-3AD203B41FA5}">
                      <a16:colId xmlns:a16="http://schemas.microsoft.com/office/drawing/2014/main" val="20011"/>
                    </a:ext>
                  </a:extLst>
                </a:gridCol>
                <a:gridCol w="373500">
                  <a:extLst>
                    <a:ext uri="{9D8B030D-6E8A-4147-A177-3AD203B41FA5}">
                      <a16:colId xmlns:a16="http://schemas.microsoft.com/office/drawing/2014/main" val="20012"/>
                    </a:ext>
                  </a:extLst>
                </a:gridCol>
                <a:gridCol w="373500">
                  <a:extLst>
                    <a:ext uri="{9D8B030D-6E8A-4147-A177-3AD203B41FA5}">
                      <a16:colId xmlns:a16="http://schemas.microsoft.com/office/drawing/2014/main" val="20013"/>
                    </a:ext>
                  </a:extLst>
                </a:gridCol>
              </a:tblGrid>
              <a:tr h="445000">
                <a:tc>
                  <a:txBody>
                    <a:bodyPr/>
                    <a:lstStyle/>
                    <a:p>
                      <a:pPr marL="0" lvl="0" indent="0" algn="ctr" rtl="0">
                        <a:spcBef>
                          <a:spcPts val="0"/>
                        </a:spcBef>
                        <a:spcAft>
                          <a:spcPts val="0"/>
                        </a:spcAft>
                        <a:buNone/>
                      </a:pPr>
                      <a:r>
                        <a:rPr lang="en">
                          <a:solidFill>
                            <a:schemeClr val="dk1"/>
                          </a:solidFill>
                          <a:latin typeface="Abril Fatface"/>
                          <a:ea typeface="Abril Fatface"/>
                          <a:cs typeface="Abril Fatface"/>
                          <a:sym typeface="Abril Fatface"/>
                        </a:rPr>
                        <a:t>Initiative</a:t>
                      </a:r>
                      <a:endParaRPr>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Abril Fatface"/>
                          <a:ea typeface="Abril Fatface"/>
                          <a:cs typeface="Abril Fatface"/>
                          <a:sym typeface="Abril Fatface"/>
                        </a:rPr>
                        <a:t>Objective</a:t>
                      </a:r>
                      <a:endParaRPr>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Jan</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Feb</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Mar</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Apr</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May</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Jun</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Jul</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Aug</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Sep</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Oct</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Nov</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200">
                          <a:solidFill>
                            <a:schemeClr val="dk1"/>
                          </a:solidFill>
                          <a:latin typeface="Abril Fatface"/>
                          <a:ea typeface="Abril Fatface"/>
                          <a:cs typeface="Abril Fatface"/>
                          <a:sym typeface="Abril Fatface"/>
                        </a:rPr>
                        <a:t>Dec</a:t>
                      </a:r>
                      <a:endParaRPr sz="1200">
                        <a:solidFill>
                          <a:schemeClr val="dk1"/>
                        </a:solidFill>
                        <a:latin typeface="Abril Fatface"/>
                        <a:ea typeface="Abril Fatface"/>
                        <a:cs typeface="Abril Fatface"/>
                        <a:sym typeface="Abril Fatface"/>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Developing a digital marketing strategy</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Reach potential customers through well-crafted campaigns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Creating engaging content</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Craft content that engages and inspires the target audience</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Optimizing search rankings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Optimize for better and more visibility with SEO</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Leveraging social media platforms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Connect with customers and boost brand awareness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Analyzing user habits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Gather user data to optimize design for more engagement</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13175">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Executing email campaigns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Cabin"/>
                          <a:ea typeface="Cabin"/>
                          <a:cs typeface="Cabin"/>
                          <a:sym typeface="Cabin"/>
                        </a:rPr>
                        <a:t>Send emails to subscribers to convert leads into sales</a:t>
                      </a:r>
                      <a:endParaRPr sz="1000">
                        <a:solidFill>
                          <a:schemeClr val="dk1"/>
                        </a:solidFill>
                        <a:latin typeface="Cabin"/>
                        <a:ea typeface="Cabin"/>
                        <a:cs typeface="Cabin"/>
                        <a:sym typeface="Cabin"/>
                      </a:endParaRPr>
                    </a:p>
                  </a:txBody>
                  <a:tcPr marL="45700" marR="4570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Cabin"/>
                          <a:ea typeface="Cabin"/>
                          <a:cs typeface="Cabin"/>
                          <a:sym typeface="Cabin"/>
                        </a:rPr>
                        <a:t>X</a:t>
                      </a:r>
                      <a:endParaRPr sz="1200">
                        <a:solidFill>
                          <a:schemeClr val="dk1"/>
                        </a:solidFill>
                        <a:latin typeface="Cabin"/>
                        <a:ea typeface="Cabin"/>
                        <a:cs typeface="Cabin"/>
                        <a:sym typeface="Cabin"/>
                      </a:endParaRPr>
                    </a:p>
                  </a:txBody>
                  <a:tcPr marL="0" marR="0" marT="45700" marB="4570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5"/>
                    </a:solidFill>
                  </a:tcPr>
                </a:tc>
                <a:extLst>
                  <a:ext uri="{0D108BD9-81ED-4DB2-BD59-A6C34878D82A}">
                    <a16:rowId xmlns:a16="http://schemas.microsoft.com/office/drawing/2014/main" val="10006"/>
                  </a:ext>
                </a:extLst>
              </a:tr>
            </a:tbl>
          </a:graphicData>
        </a:graphic>
      </p:graphicFrame>
      <p:cxnSp>
        <p:nvCxnSpPr>
          <p:cNvPr id="881" name="Google Shape;881;p48"/>
          <p:cNvCxnSpPr/>
          <p:nvPr/>
        </p:nvCxnSpPr>
        <p:spPr>
          <a:xfrm>
            <a:off x="1645200" y="1191400"/>
            <a:ext cx="5853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6" name="Google Shape;886;p49"/>
          <p:cNvSpPr txBox="1">
            <a:spLocks noGrp="1"/>
          </p:cNvSpPr>
          <p:nvPr>
            <p:ph type="title"/>
          </p:nvPr>
        </p:nvSpPr>
        <p:spPr>
          <a:xfrm>
            <a:off x="2212950" y="750464"/>
            <a:ext cx="47181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887" name="Google Shape;887;p49"/>
          <p:cNvSpPr txBox="1">
            <a:spLocks noGrp="1"/>
          </p:cNvSpPr>
          <p:nvPr>
            <p:ph type="subTitle" idx="1"/>
          </p:nvPr>
        </p:nvSpPr>
        <p:spPr>
          <a:xfrm>
            <a:off x="2212950" y="1722648"/>
            <a:ext cx="4718100" cy="90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888" name="Google Shape;888;p49"/>
          <p:cNvSpPr txBox="1"/>
          <p:nvPr/>
        </p:nvSpPr>
        <p:spPr>
          <a:xfrm>
            <a:off x="3034950" y="3832636"/>
            <a:ext cx="3074100" cy="2556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Cabin"/>
                <a:ea typeface="Cabin"/>
                <a:cs typeface="Cabin"/>
                <a:sym typeface="Cabin"/>
              </a:rPr>
              <a:t>Please keep this slide for attribution</a:t>
            </a:r>
            <a:endParaRPr sz="1000">
              <a:solidFill>
                <a:schemeClr val="dk1"/>
              </a:solidFill>
              <a:latin typeface="Cabin"/>
              <a:ea typeface="Cabin"/>
              <a:cs typeface="Cabin"/>
              <a:sym typeface="Cabin"/>
            </a:endParaRPr>
          </a:p>
        </p:txBody>
      </p:sp>
      <p:sp>
        <p:nvSpPr>
          <p:cNvPr id="889" name="Google Shape;889;p49"/>
          <p:cNvSpPr/>
          <p:nvPr/>
        </p:nvSpPr>
        <p:spPr>
          <a:xfrm>
            <a:off x="3434841" y="2773167"/>
            <a:ext cx="437400" cy="43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9"/>
          <p:cNvSpPr/>
          <p:nvPr/>
        </p:nvSpPr>
        <p:spPr>
          <a:xfrm>
            <a:off x="4047147" y="2773167"/>
            <a:ext cx="437400" cy="43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9"/>
          <p:cNvSpPr/>
          <p:nvPr/>
        </p:nvSpPr>
        <p:spPr>
          <a:xfrm>
            <a:off x="4659453" y="2773167"/>
            <a:ext cx="437400" cy="43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9"/>
          <p:cNvSpPr/>
          <p:nvPr/>
        </p:nvSpPr>
        <p:spPr>
          <a:xfrm>
            <a:off x="5271759" y="2773167"/>
            <a:ext cx="437400" cy="43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49"/>
          <p:cNvGrpSpPr/>
          <p:nvPr/>
        </p:nvGrpSpPr>
        <p:grpSpPr>
          <a:xfrm>
            <a:off x="3503304" y="2841625"/>
            <a:ext cx="300500" cy="300484"/>
            <a:chOff x="266768" y="1721375"/>
            <a:chExt cx="397907" cy="397887"/>
          </a:xfrm>
        </p:grpSpPr>
        <p:sp>
          <p:nvSpPr>
            <p:cNvPr id="894" name="Google Shape;894;p4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49"/>
          <p:cNvGrpSpPr/>
          <p:nvPr/>
        </p:nvGrpSpPr>
        <p:grpSpPr>
          <a:xfrm>
            <a:off x="4727908" y="2841625"/>
            <a:ext cx="300484" cy="300484"/>
            <a:chOff x="1379798" y="1723250"/>
            <a:chExt cx="397887" cy="397887"/>
          </a:xfrm>
        </p:grpSpPr>
        <p:sp>
          <p:nvSpPr>
            <p:cNvPr id="897" name="Google Shape;897;p4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49"/>
          <p:cNvGrpSpPr/>
          <p:nvPr/>
        </p:nvGrpSpPr>
        <p:grpSpPr>
          <a:xfrm>
            <a:off x="4115613" y="2841625"/>
            <a:ext cx="300468" cy="300484"/>
            <a:chOff x="864491" y="1723250"/>
            <a:chExt cx="397866" cy="397887"/>
          </a:xfrm>
        </p:grpSpPr>
        <p:sp>
          <p:nvSpPr>
            <p:cNvPr id="902" name="Google Shape;902;p4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49"/>
          <p:cNvGrpSpPr/>
          <p:nvPr/>
        </p:nvGrpSpPr>
        <p:grpSpPr>
          <a:xfrm>
            <a:off x="5340235" y="2841097"/>
            <a:ext cx="301540" cy="301540"/>
            <a:chOff x="1190625" y="238125"/>
            <a:chExt cx="5235075" cy="5235075"/>
          </a:xfrm>
        </p:grpSpPr>
        <p:sp>
          <p:nvSpPr>
            <p:cNvPr id="906" name="Google Shape;906;p4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08" name="Google Shape;908;p49"/>
          <p:cNvCxnSpPr/>
          <p:nvPr/>
        </p:nvCxnSpPr>
        <p:spPr>
          <a:xfrm>
            <a:off x="3261450" y="1648956"/>
            <a:ext cx="2621100" cy="0"/>
          </a:xfrm>
          <a:prstGeom prst="straightConnector1">
            <a:avLst/>
          </a:prstGeom>
          <a:noFill/>
          <a:ln w="19050" cap="flat" cmpd="sng">
            <a:solidFill>
              <a:schemeClr val="dk1"/>
            </a:solidFill>
            <a:prstDash val="solid"/>
            <a:round/>
            <a:headEnd type="none" w="med" len="med"/>
            <a:tailEnd type="none" w="med" len="med"/>
          </a:ln>
        </p:spPr>
      </p:cxnSp>
      <p:grpSp>
        <p:nvGrpSpPr>
          <p:cNvPr id="909" name="Google Shape;909;p49"/>
          <p:cNvGrpSpPr/>
          <p:nvPr/>
        </p:nvGrpSpPr>
        <p:grpSpPr>
          <a:xfrm>
            <a:off x="-533997" y="3828872"/>
            <a:ext cx="2784052" cy="507213"/>
            <a:chOff x="6294190" y="4298650"/>
            <a:chExt cx="2784052" cy="507213"/>
          </a:xfrm>
        </p:grpSpPr>
        <p:sp>
          <p:nvSpPr>
            <p:cNvPr id="910" name="Google Shape;910;p49"/>
            <p:cNvSpPr/>
            <p:nvPr/>
          </p:nvSpPr>
          <p:spPr>
            <a:xfrm>
              <a:off x="6358606" y="4299333"/>
              <a:ext cx="2719635" cy="506530"/>
            </a:xfrm>
            <a:custGeom>
              <a:avLst/>
              <a:gdLst/>
              <a:ahLst/>
              <a:cxnLst/>
              <a:rect l="l" t="t" r="r" b="b"/>
              <a:pathLst>
                <a:path w="87603" h="16316" extrusionOk="0">
                  <a:moveTo>
                    <a:pt x="1" y="1"/>
                  </a:moveTo>
                  <a:lnTo>
                    <a:pt x="1" y="16316"/>
                  </a:lnTo>
                  <a:lnTo>
                    <a:pt x="82938" y="16316"/>
                  </a:lnTo>
                  <a:cubicBezTo>
                    <a:pt x="84969" y="16316"/>
                    <a:pt x="86688" y="14932"/>
                    <a:pt x="87335" y="13013"/>
                  </a:cubicBezTo>
                  <a:cubicBezTo>
                    <a:pt x="87513" y="12477"/>
                    <a:pt x="87603" y="11919"/>
                    <a:pt x="87603" y="11316"/>
                  </a:cubicBezTo>
                  <a:lnTo>
                    <a:pt x="87603" y="4978"/>
                  </a:lnTo>
                  <a:cubicBezTo>
                    <a:pt x="87603" y="4353"/>
                    <a:pt x="87491" y="3750"/>
                    <a:pt x="87313" y="3192"/>
                  </a:cubicBezTo>
                  <a:cubicBezTo>
                    <a:pt x="86643" y="1318"/>
                    <a:pt x="84924" y="1"/>
                    <a:pt x="82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9"/>
            <p:cNvSpPr/>
            <p:nvPr/>
          </p:nvSpPr>
          <p:spPr>
            <a:xfrm>
              <a:off x="7612731" y="4398424"/>
              <a:ext cx="1465479" cy="304893"/>
            </a:xfrm>
            <a:custGeom>
              <a:avLst/>
              <a:gdLst/>
              <a:ahLst/>
              <a:cxnLst/>
              <a:rect l="l" t="t" r="r" b="b"/>
              <a:pathLst>
                <a:path w="47205" h="9821" extrusionOk="0">
                  <a:moveTo>
                    <a:pt x="0" y="0"/>
                  </a:moveTo>
                  <a:lnTo>
                    <a:pt x="0" y="9821"/>
                  </a:lnTo>
                  <a:lnTo>
                    <a:pt x="46937" y="9821"/>
                  </a:lnTo>
                  <a:cubicBezTo>
                    <a:pt x="47115" y="9285"/>
                    <a:pt x="47205" y="8727"/>
                    <a:pt x="47205" y="8124"/>
                  </a:cubicBezTo>
                  <a:lnTo>
                    <a:pt x="47205" y="1786"/>
                  </a:lnTo>
                  <a:cubicBezTo>
                    <a:pt x="47205" y="1161"/>
                    <a:pt x="47093" y="558"/>
                    <a:pt x="46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9"/>
            <p:cNvSpPr/>
            <p:nvPr/>
          </p:nvSpPr>
          <p:spPr>
            <a:xfrm>
              <a:off x="6400175" y="4298650"/>
              <a:ext cx="1374052" cy="507213"/>
            </a:xfrm>
            <a:custGeom>
              <a:avLst/>
              <a:gdLst/>
              <a:ahLst/>
              <a:cxnLst/>
              <a:rect l="l" t="t" r="r" b="b"/>
              <a:pathLst>
                <a:path w="44260" h="16338" extrusionOk="0">
                  <a:moveTo>
                    <a:pt x="1" y="0"/>
                  </a:moveTo>
                  <a:lnTo>
                    <a:pt x="1" y="16338"/>
                  </a:lnTo>
                  <a:lnTo>
                    <a:pt x="39416" y="16338"/>
                  </a:lnTo>
                  <a:cubicBezTo>
                    <a:pt x="42094" y="16338"/>
                    <a:pt x="44259" y="14151"/>
                    <a:pt x="44259" y="11472"/>
                  </a:cubicBezTo>
                  <a:lnTo>
                    <a:pt x="44259" y="4866"/>
                  </a:lnTo>
                  <a:cubicBezTo>
                    <a:pt x="44259" y="2188"/>
                    <a:pt x="42094" y="0"/>
                    <a:pt x="39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9"/>
            <p:cNvSpPr/>
            <p:nvPr/>
          </p:nvSpPr>
          <p:spPr>
            <a:xfrm>
              <a:off x="6294190" y="4298650"/>
              <a:ext cx="257767" cy="76247"/>
            </a:xfrm>
            <a:custGeom>
              <a:avLst/>
              <a:gdLst/>
              <a:ahLst/>
              <a:cxnLst/>
              <a:rect l="l" t="t" r="r" b="b"/>
              <a:pathLst>
                <a:path w="8303" h="2456" extrusionOk="0">
                  <a:moveTo>
                    <a:pt x="1161" y="0"/>
                  </a:moveTo>
                  <a:cubicBezTo>
                    <a:pt x="513" y="0"/>
                    <a:pt x="0" y="558"/>
                    <a:pt x="0" y="1228"/>
                  </a:cubicBezTo>
                  <a:cubicBezTo>
                    <a:pt x="0" y="1898"/>
                    <a:pt x="513" y="2455"/>
                    <a:pt x="1161" y="2455"/>
                  </a:cubicBezTo>
                  <a:lnTo>
                    <a:pt x="8303" y="2455"/>
                  </a:lnTo>
                  <a:lnTo>
                    <a:pt x="83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9"/>
            <p:cNvSpPr/>
            <p:nvPr/>
          </p:nvSpPr>
          <p:spPr>
            <a:xfrm>
              <a:off x="6294190" y="4729597"/>
              <a:ext cx="257767" cy="75564"/>
            </a:xfrm>
            <a:custGeom>
              <a:avLst/>
              <a:gdLst/>
              <a:ahLst/>
              <a:cxnLst/>
              <a:rect l="l" t="t" r="r" b="b"/>
              <a:pathLst>
                <a:path w="8303" h="2434" extrusionOk="0">
                  <a:moveTo>
                    <a:pt x="848" y="1"/>
                  </a:moveTo>
                  <a:cubicBezTo>
                    <a:pt x="379" y="1"/>
                    <a:pt x="0" y="380"/>
                    <a:pt x="0" y="849"/>
                  </a:cubicBezTo>
                  <a:lnTo>
                    <a:pt x="0" y="1608"/>
                  </a:lnTo>
                  <a:cubicBezTo>
                    <a:pt x="0" y="2076"/>
                    <a:pt x="379" y="2434"/>
                    <a:pt x="848" y="2434"/>
                  </a:cubicBezTo>
                  <a:lnTo>
                    <a:pt x="8303" y="2434"/>
                  </a:lnTo>
                  <a:lnTo>
                    <a:pt x="83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9"/>
            <p:cNvSpPr/>
            <p:nvPr/>
          </p:nvSpPr>
          <p:spPr>
            <a:xfrm>
              <a:off x="6358606" y="4374862"/>
              <a:ext cx="1324162" cy="354782"/>
            </a:xfrm>
            <a:custGeom>
              <a:avLst/>
              <a:gdLst/>
              <a:ahLst/>
              <a:cxnLst/>
              <a:rect l="l" t="t" r="r" b="b"/>
              <a:pathLst>
                <a:path w="42653" h="11428" extrusionOk="0">
                  <a:moveTo>
                    <a:pt x="1" y="0"/>
                  </a:moveTo>
                  <a:lnTo>
                    <a:pt x="1" y="11428"/>
                  </a:lnTo>
                  <a:lnTo>
                    <a:pt x="39260" y="11428"/>
                  </a:lnTo>
                  <a:cubicBezTo>
                    <a:pt x="41135" y="11428"/>
                    <a:pt x="42652" y="9910"/>
                    <a:pt x="42652" y="8035"/>
                  </a:cubicBezTo>
                  <a:lnTo>
                    <a:pt x="42652" y="3393"/>
                  </a:lnTo>
                  <a:cubicBezTo>
                    <a:pt x="42652" y="1518"/>
                    <a:pt x="41135" y="0"/>
                    <a:pt x="39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9"/>
            <p:cNvSpPr/>
            <p:nvPr/>
          </p:nvSpPr>
          <p:spPr>
            <a:xfrm>
              <a:off x="6358606" y="4421272"/>
              <a:ext cx="1265953" cy="308370"/>
            </a:xfrm>
            <a:custGeom>
              <a:avLst/>
              <a:gdLst/>
              <a:ahLst/>
              <a:cxnLst/>
              <a:rect l="l" t="t" r="r" b="b"/>
              <a:pathLst>
                <a:path w="40778" h="9933" extrusionOk="0">
                  <a:moveTo>
                    <a:pt x="1" y="1"/>
                  </a:moveTo>
                  <a:lnTo>
                    <a:pt x="1" y="9933"/>
                  </a:lnTo>
                  <a:lnTo>
                    <a:pt x="39483" y="9933"/>
                  </a:lnTo>
                  <a:cubicBezTo>
                    <a:pt x="40197" y="9933"/>
                    <a:pt x="40778" y="9353"/>
                    <a:pt x="40778" y="8638"/>
                  </a:cubicBezTo>
                  <a:lnTo>
                    <a:pt x="40778" y="3393"/>
                  </a:lnTo>
                  <a:cubicBezTo>
                    <a:pt x="40778" y="1519"/>
                    <a:pt x="39260" y="1"/>
                    <a:pt x="37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6358606" y="4485025"/>
              <a:ext cx="1254152" cy="31"/>
            </a:xfrm>
            <a:custGeom>
              <a:avLst/>
              <a:gdLst/>
              <a:ahLst/>
              <a:cxnLst/>
              <a:rect l="l" t="t" r="r" b="b"/>
              <a:pathLst>
                <a:path w="41113" h="1" fill="none" extrusionOk="0">
                  <a:moveTo>
                    <a:pt x="41112"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p:nvPr/>
          </p:nvSpPr>
          <p:spPr>
            <a:xfrm>
              <a:off x="6358600" y="4548075"/>
              <a:ext cx="1265897" cy="31"/>
            </a:xfrm>
            <a:custGeom>
              <a:avLst/>
              <a:gdLst/>
              <a:ahLst/>
              <a:cxnLst/>
              <a:rect l="l" t="t" r="r" b="b"/>
              <a:pathLst>
                <a:path w="42519" h="1" fill="none" extrusionOk="0">
                  <a:moveTo>
                    <a:pt x="42518" y="0"/>
                  </a:moveTo>
                  <a:lnTo>
                    <a:pt x="1" y="0"/>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9"/>
            <p:cNvSpPr/>
            <p:nvPr/>
          </p:nvSpPr>
          <p:spPr>
            <a:xfrm>
              <a:off x="6358600" y="461041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6358600" y="4673469"/>
              <a:ext cx="1265897" cy="31"/>
            </a:xfrm>
            <a:custGeom>
              <a:avLst/>
              <a:gdLst/>
              <a:ahLst/>
              <a:cxnLst/>
              <a:rect l="l" t="t" r="r" b="b"/>
              <a:pathLst>
                <a:path w="42519" h="1" fill="none" extrusionOk="0">
                  <a:moveTo>
                    <a:pt x="42518" y="1"/>
                  </a:moveTo>
                  <a:lnTo>
                    <a:pt x="1" y="1"/>
                  </a:lnTo>
                </a:path>
              </a:pathLst>
            </a:custGeom>
            <a:noFill/>
            <a:ln w="7250" cap="flat" cmpd="sng">
              <a:solidFill>
                <a:schemeClr val="dk2"/>
              </a:solidFill>
              <a:prstDash val="solid"/>
              <a:miter lim="223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7757521" y="4703272"/>
              <a:ext cx="279964" cy="101890"/>
            </a:xfrm>
            <a:custGeom>
              <a:avLst/>
              <a:gdLst/>
              <a:ahLst/>
              <a:cxnLst/>
              <a:rect l="l" t="t" r="r" b="b"/>
              <a:pathLst>
                <a:path w="9018" h="3282" extrusionOk="0">
                  <a:moveTo>
                    <a:pt x="4398" y="1"/>
                  </a:moveTo>
                  <a:cubicBezTo>
                    <a:pt x="3750" y="1920"/>
                    <a:pt x="2032" y="3282"/>
                    <a:pt x="1" y="3282"/>
                  </a:cubicBezTo>
                  <a:lnTo>
                    <a:pt x="4621" y="3282"/>
                  </a:lnTo>
                  <a:cubicBezTo>
                    <a:pt x="6652" y="3282"/>
                    <a:pt x="8370" y="1920"/>
                    <a:pt x="9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7757521" y="4298650"/>
              <a:ext cx="278567" cy="99810"/>
            </a:xfrm>
            <a:custGeom>
              <a:avLst/>
              <a:gdLst/>
              <a:ahLst/>
              <a:cxnLst/>
              <a:rect l="l" t="t" r="r" b="b"/>
              <a:pathLst>
                <a:path w="8973" h="3215" extrusionOk="0">
                  <a:moveTo>
                    <a:pt x="1" y="0"/>
                  </a:moveTo>
                  <a:cubicBezTo>
                    <a:pt x="1987" y="0"/>
                    <a:pt x="3683" y="1340"/>
                    <a:pt x="4353" y="3214"/>
                  </a:cubicBezTo>
                  <a:lnTo>
                    <a:pt x="8973" y="3214"/>
                  </a:lnTo>
                  <a:cubicBezTo>
                    <a:pt x="8303" y="1340"/>
                    <a:pt x="6607" y="0"/>
                    <a:pt x="4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p:nvPr/>
          </p:nvSpPr>
          <p:spPr>
            <a:xfrm>
              <a:off x="8564733" y="4703272"/>
              <a:ext cx="279964" cy="101890"/>
            </a:xfrm>
            <a:custGeom>
              <a:avLst/>
              <a:gdLst/>
              <a:ahLst/>
              <a:cxnLst/>
              <a:rect l="l" t="t" r="r" b="b"/>
              <a:pathLst>
                <a:path w="9018" h="3282" extrusionOk="0">
                  <a:moveTo>
                    <a:pt x="4397" y="1"/>
                  </a:moveTo>
                  <a:cubicBezTo>
                    <a:pt x="3750" y="1920"/>
                    <a:pt x="2031" y="3282"/>
                    <a:pt x="0" y="3282"/>
                  </a:cubicBezTo>
                  <a:lnTo>
                    <a:pt x="4620" y="3282"/>
                  </a:lnTo>
                  <a:cubicBezTo>
                    <a:pt x="6651" y="3282"/>
                    <a:pt x="8370" y="1920"/>
                    <a:pt x="9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p:nvPr/>
          </p:nvSpPr>
          <p:spPr>
            <a:xfrm>
              <a:off x="8564733"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9"/>
            <p:cNvSpPr/>
            <p:nvPr/>
          </p:nvSpPr>
          <p:spPr>
            <a:xfrm>
              <a:off x="7892625" y="4398424"/>
              <a:ext cx="153176" cy="304893"/>
            </a:xfrm>
            <a:custGeom>
              <a:avLst/>
              <a:gdLst/>
              <a:ahLst/>
              <a:cxnLst/>
              <a:rect l="l" t="t" r="r" b="b"/>
              <a:pathLst>
                <a:path w="4934" h="9821" extrusionOk="0">
                  <a:moveTo>
                    <a:pt x="1" y="0"/>
                  </a:moveTo>
                  <a:cubicBezTo>
                    <a:pt x="202" y="558"/>
                    <a:pt x="313" y="1161"/>
                    <a:pt x="313" y="1786"/>
                  </a:cubicBezTo>
                  <a:lnTo>
                    <a:pt x="313" y="8124"/>
                  </a:lnTo>
                  <a:cubicBezTo>
                    <a:pt x="313" y="8727"/>
                    <a:pt x="224" y="9285"/>
                    <a:pt x="46" y="9821"/>
                  </a:cubicBezTo>
                  <a:lnTo>
                    <a:pt x="4666" y="9821"/>
                  </a:lnTo>
                  <a:cubicBezTo>
                    <a:pt x="4844" y="9285"/>
                    <a:pt x="4933" y="8727"/>
                    <a:pt x="4933" y="8124"/>
                  </a:cubicBezTo>
                  <a:lnTo>
                    <a:pt x="4933" y="1786"/>
                  </a:lnTo>
                  <a:cubicBezTo>
                    <a:pt x="4933" y="1161"/>
                    <a:pt x="4822" y="558"/>
                    <a:pt x="4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9"/>
            <p:cNvSpPr/>
            <p:nvPr/>
          </p:nvSpPr>
          <p:spPr>
            <a:xfrm>
              <a:off x="8699837"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24" y="9285"/>
                    <a:pt x="45" y="9821"/>
                  </a:cubicBezTo>
                  <a:lnTo>
                    <a:pt x="4665" y="9821"/>
                  </a:lnTo>
                  <a:cubicBezTo>
                    <a:pt x="4844" y="9285"/>
                    <a:pt x="4933" y="8727"/>
                    <a:pt x="4933" y="8124"/>
                  </a:cubicBezTo>
                  <a:lnTo>
                    <a:pt x="4933" y="1786"/>
                  </a:lnTo>
                  <a:cubicBezTo>
                    <a:pt x="4933" y="1161"/>
                    <a:pt x="4821" y="558"/>
                    <a:pt x="4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9"/>
            <p:cNvSpPr/>
            <p:nvPr/>
          </p:nvSpPr>
          <p:spPr>
            <a:xfrm>
              <a:off x="8694994" y="4703272"/>
              <a:ext cx="279250" cy="101890"/>
            </a:xfrm>
            <a:custGeom>
              <a:avLst/>
              <a:gdLst/>
              <a:ahLst/>
              <a:cxnLst/>
              <a:rect l="l" t="t" r="r" b="b"/>
              <a:pathLst>
                <a:path w="8995" h="3282" extrusionOk="0">
                  <a:moveTo>
                    <a:pt x="4375" y="1"/>
                  </a:moveTo>
                  <a:cubicBezTo>
                    <a:pt x="3728" y="1920"/>
                    <a:pt x="2009" y="3282"/>
                    <a:pt x="0" y="3282"/>
                  </a:cubicBezTo>
                  <a:lnTo>
                    <a:pt x="4620" y="3282"/>
                  </a:lnTo>
                  <a:cubicBezTo>
                    <a:pt x="6629" y="3282"/>
                    <a:pt x="8348" y="1920"/>
                    <a:pt x="8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9"/>
            <p:cNvSpPr/>
            <p:nvPr/>
          </p:nvSpPr>
          <p:spPr>
            <a:xfrm>
              <a:off x="8694994" y="4298650"/>
              <a:ext cx="278567" cy="99810"/>
            </a:xfrm>
            <a:custGeom>
              <a:avLst/>
              <a:gdLst/>
              <a:ahLst/>
              <a:cxnLst/>
              <a:rect l="l" t="t" r="r" b="b"/>
              <a:pathLst>
                <a:path w="8973" h="3215" extrusionOk="0">
                  <a:moveTo>
                    <a:pt x="0" y="0"/>
                  </a:moveTo>
                  <a:cubicBezTo>
                    <a:pt x="1987" y="0"/>
                    <a:pt x="3683" y="1340"/>
                    <a:pt x="4353" y="3214"/>
                  </a:cubicBezTo>
                  <a:lnTo>
                    <a:pt x="8973" y="3214"/>
                  </a:lnTo>
                  <a:cubicBezTo>
                    <a:pt x="8303" y="1340"/>
                    <a:pt x="6607" y="0"/>
                    <a:pt x="4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9"/>
            <p:cNvSpPr/>
            <p:nvPr/>
          </p:nvSpPr>
          <p:spPr>
            <a:xfrm>
              <a:off x="8830099" y="4398424"/>
              <a:ext cx="153176" cy="304893"/>
            </a:xfrm>
            <a:custGeom>
              <a:avLst/>
              <a:gdLst/>
              <a:ahLst/>
              <a:cxnLst/>
              <a:rect l="l" t="t" r="r" b="b"/>
              <a:pathLst>
                <a:path w="4934" h="9821" extrusionOk="0">
                  <a:moveTo>
                    <a:pt x="1" y="0"/>
                  </a:moveTo>
                  <a:cubicBezTo>
                    <a:pt x="201" y="558"/>
                    <a:pt x="313" y="1161"/>
                    <a:pt x="313" y="1786"/>
                  </a:cubicBezTo>
                  <a:lnTo>
                    <a:pt x="313" y="8124"/>
                  </a:lnTo>
                  <a:cubicBezTo>
                    <a:pt x="313" y="8727"/>
                    <a:pt x="201" y="9285"/>
                    <a:pt x="23" y="9821"/>
                  </a:cubicBezTo>
                  <a:lnTo>
                    <a:pt x="4643" y="9821"/>
                  </a:lnTo>
                  <a:cubicBezTo>
                    <a:pt x="4821" y="9285"/>
                    <a:pt x="4933" y="8727"/>
                    <a:pt x="4933" y="8124"/>
                  </a:cubicBezTo>
                  <a:lnTo>
                    <a:pt x="4933" y="1786"/>
                  </a:lnTo>
                  <a:cubicBezTo>
                    <a:pt x="4933" y="1161"/>
                    <a:pt x="4821" y="558"/>
                    <a:pt x="4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49"/>
          <p:cNvGrpSpPr/>
          <p:nvPr/>
        </p:nvGrpSpPr>
        <p:grpSpPr>
          <a:xfrm flipH="1">
            <a:off x="7593060" y="386995"/>
            <a:ext cx="1029407" cy="692071"/>
            <a:chOff x="266550" y="380755"/>
            <a:chExt cx="904814" cy="608253"/>
          </a:xfrm>
        </p:grpSpPr>
        <p:sp>
          <p:nvSpPr>
            <p:cNvPr id="931" name="Google Shape;931;p49"/>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9"/>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9"/>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9"/>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9"/>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9"/>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938;p49"/>
          <p:cNvGrpSpPr/>
          <p:nvPr/>
        </p:nvGrpSpPr>
        <p:grpSpPr>
          <a:xfrm>
            <a:off x="-76318" y="4310039"/>
            <a:ext cx="2982542" cy="542742"/>
            <a:chOff x="5380050" y="4215794"/>
            <a:chExt cx="3499404" cy="636723"/>
          </a:xfrm>
        </p:grpSpPr>
        <p:sp>
          <p:nvSpPr>
            <p:cNvPr id="939" name="Google Shape;939;p49"/>
            <p:cNvSpPr/>
            <p:nvPr/>
          </p:nvSpPr>
          <p:spPr>
            <a:xfrm>
              <a:off x="5460909" y="4215794"/>
              <a:ext cx="3418505" cy="636709"/>
            </a:xfrm>
            <a:custGeom>
              <a:avLst/>
              <a:gdLst/>
              <a:ahLst/>
              <a:cxnLst/>
              <a:rect l="l" t="t" r="r" b="b"/>
              <a:pathLst>
                <a:path w="78173" h="14560" extrusionOk="0">
                  <a:moveTo>
                    <a:pt x="0" y="0"/>
                  </a:moveTo>
                  <a:lnTo>
                    <a:pt x="0" y="14560"/>
                  </a:lnTo>
                  <a:lnTo>
                    <a:pt x="74021" y="14560"/>
                  </a:lnTo>
                  <a:cubicBezTo>
                    <a:pt x="75812" y="14560"/>
                    <a:pt x="77348" y="13337"/>
                    <a:pt x="77917" y="11631"/>
                  </a:cubicBezTo>
                  <a:cubicBezTo>
                    <a:pt x="78087" y="11147"/>
                    <a:pt x="78173" y="10636"/>
                    <a:pt x="78173" y="10124"/>
                  </a:cubicBezTo>
                  <a:lnTo>
                    <a:pt x="78173" y="4465"/>
                  </a:lnTo>
                  <a:cubicBezTo>
                    <a:pt x="78173" y="3896"/>
                    <a:pt x="78059" y="3356"/>
                    <a:pt x="77888" y="2872"/>
                  </a:cubicBezTo>
                  <a:cubicBezTo>
                    <a:pt x="77291" y="1195"/>
                    <a:pt x="75784" y="0"/>
                    <a:pt x="740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9"/>
            <p:cNvSpPr/>
            <p:nvPr/>
          </p:nvSpPr>
          <p:spPr>
            <a:xfrm>
              <a:off x="7036497" y="4341389"/>
              <a:ext cx="1842957" cy="383031"/>
            </a:xfrm>
            <a:custGeom>
              <a:avLst/>
              <a:gdLst/>
              <a:ahLst/>
              <a:cxnLst/>
              <a:rect l="l" t="t" r="r" b="b"/>
              <a:pathLst>
                <a:path w="42144" h="8759" extrusionOk="0">
                  <a:moveTo>
                    <a:pt x="0" y="0"/>
                  </a:moveTo>
                  <a:lnTo>
                    <a:pt x="0" y="8759"/>
                  </a:lnTo>
                  <a:lnTo>
                    <a:pt x="41888" y="8759"/>
                  </a:lnTo>
                  <a:cubicBezTo>
                    <a:pt x="42058" y="8275"/>
                    <a:pt x="42144" y="7764"/>
                    <a:pt x="42144" y="7252"/>
                  </a:cubicBezTo>
                  <a:lnTo>
                    <a:pt x="42144" y="1593"/>
                  </a:lnTo>
                  <a:cubicBezTo>
                    <a:pt x="42144" y="1024"/>
                    <a:pt x="42030" y="484"/>
                    <a:pt x="418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9"/>
            <p:cNvSpPr/>
            <p:nvPr/>
          </p:nvSpPr>
          <p:spPr>
            <a:xfrm>
              <a:off x="7469260" y="4391112"/>
              <a:ext cx="282321" cy="282321"/>
            </a:xfrm>
            <a:custGeom>
              <a:avLst/>
              <a:gdLst/>
              <a:ahLst/>
              <a:cxnLst/>
              <a:rect l="l" t="t" r="r" b="b"/>
              <a:pathLst>
                <a:path w="6456" h="6456" extrusionOk="0">
                  <a:moveTo>
                    <a:pt x="3242" y="1"/>
                  </a:moveTo>
                  <a:cubicBezTo>
                    <a:pt x="1451" y="1"/>
                    <a:pt x="0" y="1451"/>
                    <a:pt x="0" y="3243"/>
                  </a:cubicBezTo>
                  <a:cubicBezTo>
                    <a:pt x="0" y="5006"/>
                    <a:pt x="1451" y="6456"/>
                    <a:pt x="3242" y="6456"/>
                  </a:cubicBezTo>
                  <a:cubicBezTo>
                    <a:pt x="5005" y="6456"/>
                    <a:pt x="6456" y="5006"/>
                    <a:pt x="6456" y="3243"/>
                  </a:cubicBezTo>
                  <a:cubicBezTo>
                    <a:pt x="6456" y="1451"/>
                    <a:pt x="5005" y="1"/>
                    <a:pt x="32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9"/>
            <p:cNvSpPr/>
            <p:nvPr/>
          </p:nvSpPr>
          <p:spPr>
            <a:xfrm>
              <a:off x="5513124" y="4215794"/>
              <a:ext cx="1727335" cy="636709"/>
            </a:xfrm>
            <a:custGeom>
              <a:avLst/>
              <a:gdLst/>
              <a:ahLst/>
              <a:cxnLst/>
              <a:rect l="l" t="t" r="r" b="b"/>
              <a:pathLst>
                <a:path w="39500" h="14560" extrusionOk="0">
                  <a:moveTo>
                    <a:pt x="1" y="0"/>
                  </a:moveTo>
                  <a:lnTo>
                    <a:pt x="1" y="14560"/>
                  </a:lnTo>
                  <a:lnTo>
                    <a:pt x="33442" y="14560"/>
                  </a:lnTo>
                  <a:cubicBezTo>
                    <a:pt x="36769" y="14560"/>
                    <a:pt x="39499" y="11858"/>
                    <a:pt x="39499" y="8503"/>
                  </a:cubicBezTo>
                  <a:lnTo>
                    <a:pt x="39499" y="6057"/>
                  </a:lnTo>
                  <a:cubicBezTo>
                    <a:pt x="39499" y="2702"/>
                    <a:pt x="36769" y="0"/>
                    <a:pt x="334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9"/>
            <p:cNvSpPr/>
            <p:nvPr/>
          </p:nvSpPr>
          <p:spPr>
            <a:xfrm>
              <a:off x="5380050" y="4215794"/>
              <a:ext cx="323383" cy="95769"/>
            </a:xfrm>
            <a:custGeom>
              <a:avLst/>
              <a:gdLst/>
              <a:ahLst/>
              <a:cxnLst/>
              <a:rect l="l" t="t" r="r" b="b"/>
              <a:pathLst>
                <a:path w="7395" h="2190" extrusionOk="0">
                  <a:moveTo>
                    <a:pt x="1025" y="0"/>
                  </a:moveTo>
                  <a:cubicBezTo>
                    <a:pt x="456" y="0"/>
                    <a:pt x="1" y="484"/>
                    <a:pt x="1" y="1109"/>
                  </a:cubicBezTo>
                  <a:cubicBezTo>
                    <a:pt x="1" y="1706"/>
                    <a:pt x="456" y="2190"/>
                    <a:pt x="1025" y="2190"/>
                  </a:cubicBezTo>
                  <a:lnTo>
                    <a:pt x="7394" y="2190"/>
                  </a:lnTo>
                  <a:lnTo>
                    <a:pt x="73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9"/>
            <p:cNvSpPr/>
            <p:nvPr/>
          </p:nvSpPr>
          <p:spPr>
            <a:xfrm>
              <a:off x="5380050" y="4756748"/>
              <a:ext cx="323383" cy="95769"/>
            </a:xfrm>
            <a:custGeom>
              <a:avLst/>
              <a:gdLst/>
              <a:ahLst/>
              <a:cxnLst/>
              <a:rect l="l" t="t" r="r" b="b"/>
              <a:pathLst>
                <a:path w="7395" h="2190" extrusionOk="0">
                  <a:moveTo>
                    <a:pt x="911" y="0"/>
                  </a:moveTo>
                  <a:cubicBezTo>
                    <a:pt x="399" y="0"/>
                    <a:pt x="1" y="427"/>
                    <a:pt x="1" y="910"/>
                  </a:cubicBezTo>
                  <a:lnTo>
                    <a:pt x="1" y="1280"/>
                  </a:lnTo>
                  <a:cubicBezTo>
                    <a:pt x="1" y="1792"/>
                    <a:pt x="399" y="2190"/>
                    <a:pt x="911" y="2190"/>
                  </a:cubicBezTo>
                  <a:lnTo>
                    <a:pt x="7394" y="2190"/>
                  </a:lnTo>
                  <a:lnTo>
                    <a:pt x="73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9"/>
            <p:cNvSpPr/>
            <p:nvPr/>
          </p:nvSpPr>
          <p:spPr>
            <a:xfrm>
              <a:off x="5460909" y="4311521"/>
              <a:ext cx="1663883" cy="445259"/>
            </a:xfrm>
            <a:custGeom>
              <a:avLst/>
              <a:gdLst/>
              <a:ahLst/>
              <a:cxnLst/>
              <a:rect l="l" t="t" r="r" b="b"/>
              <a:pathLst>
                <a:path w="38049" h="10182" extrusionOk="0">
                  <a:moveTo>
                    <a:pt x="0" y="1"/>
                  </a:moveTo>
                  <a:lnTo>
                    <a:pt x="0" y="10181"/>
                  </a:lnTo>
                  <a:lnTo>
                    <a:pt x="33811" y="10181"/>
                  </a:lnTo>
                  <a:cubicBezTo>
                    <a:pt x="36172" y="10181"/>
                    <a:pt x="38048" y="8304"/>
                    <a:pt x="38048" y="5944"/>
                  </a:cubicBezTo>
                  <a:lnTo>
                    <a:pt x="38048" y="4238"/>
                  </a:lnTo>
                  <a:cubicBezTo>
                    <a:pt x="38048" y="1906"/>
                    <a:pt x="36172" y="1"/>
                    <a:pt x="338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9"/>
            <p:cNvSpPr/>
            <p:nvPr/>
          </p:nvSpPr>
          <p:spPr>
            <a:xfrm>
              <a:off x="5460909" y="4369990"/>
              <a:ext cx="1591772" cy="386792"/>
            </a:xfrm>
            <a:custGeom>
              <a:avLst/>
              <a:gdLst/>
              <a:ahLst/>
              <a:cxnLst/>
              <a:rect l="l" t="t" r="r" b="b"/>
              <a:pathLst>
                <a:path w="36400" h="8845" extrusionOk="0">
                  <a:moveTo>
                    <a:pt x="0" y="0"/>
                  </a:moveTo>
                  <a:lnTo>
                    <a:pt x="0" y="8844"/>
                  </a:lnTo>
                  <a:lnTo>
                    <a:pt x="34096" y="8844"/>
                  </a:lnTo>
                  <a:cubicBezTo>
                    <a:pt x="35347" y="8844"/>
                    <a:pt x="36399" y="7820"/>
                    <a:pt x="36399" y="6541"/>
                  </a:cubicBezTo>
                  <a:lnTo>
                    <a:pt x="36399" y="3441"/>
                  </a:lnTo>
                  <a:cubicBezTo>
                    <a:pt x="36399" y="1536"/>
                    <a:pt x="34864" y="0"/>
                    <a:pt x="329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9"/>
            <p:cNvSpPr/>
            <p:nvPr/>
          </p:nvSpPr>
          <p:spPr>
            <a:xfrm>
              <a:off x="5460909" y="4449580"/>
              <a:ext cx="1604191" cy="44"/>
            </a:xfrm>
            <a:custGeom>
              <a:avLst/>
              <a:gdLst/>
              <a:ahLst/>
              <a:cxnLst/>
              <a:rect l="l" t="t" r="r" b="b"/>
              <a:pathLst>
                <a:path w="36684" h="1" fill="none" extrusionOk="0">
                  <a:moveTo>
                    <a:pt x="36684"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9"/>
            <p:cNvSpPr/>
            <p:nvPr/>
          </p:nvSpPr>
          <p:spPr>
            <a:xfrm>
              <a:off x="5460900" y="4529175"/>
              <a:ext cx="1591753" cy="44"/>
            </a:xfrm>
            <a:custGeom>
              <a:avLst/>
              <a:gdLst/>
              <a:ahLst/>
              <a:cxnLst/>
              <a:rect l="l" t="t" r="r" b="b"/>
              <a:pathLst>
                <a:path w="37935" h="1" fill="none" extrusionOk="0">
                  <a:moveTo>
                    <a:pt x="37935"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9"/>
            <p:cNvSpPr/>
            <p:nvPr/>
          </p:nvSpPr>
          <p:spPr>
            <a:xfrm>
              <a:off x="5460900" y="4607481"/>
              <a:ext cx="1591753" cy="44"/>
            </a:xfrm>
            <a:custGeom>
              <a:avLst/>
              <a:gdLst/>
              <a:ahLst/>
              <a:cxnLst/>
              <a:rect l="l" t="t" r="r" b="b"/>
              <a:pathLst>
                <a:path w="37935" h="1" fill="none" extrusionOk="0">
                  <a:moveTo>
                    <a:pt x="37935" y="1"/>
                  </a:moveTo>
                  <a:lnTo>
                    <a:pt x="0"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9"/>
            <p:cNvSpPr/>
            <p:nvPr/>
          </p:nvSpPr>
          <p:spPr>
            <a:xfrm>
              <a:off x="8234029" y="4724387"/>
              <a:ext cx="514877" cy="128129"/>
            </a:xfrm>
            <a:custGeom>
              <a:avLst/>
              <a:gdLst/>
              <a:ahLst/>
              <a:cxnLst/>
              <a:rect l="l" t="t" r="r" b="b"/>
              <a:pathLst>
                <a:path w="11774" h="2930" extrusionOk="0">
                  <a:moveTo>
                    <a:pt x="3925" y="1"/>
                  </a:moveTo>
                  <a:cubicBezTo>
                    <a:pt x="3328" y="1707"/>
                    <a:pt x="1792" y="2930"/>
                    <a:pt x="1" y="2930"/>
                  </a:cubicBezTo>
                  <a:lnTo>
                    <a:pt x="7849" y="2930"/>
                  </a:lnTo>
                  <a:cubicBezTo>
                    <a:pt x="9669" y="2930"/>
                    <a:pt x="11205" y="1707"/>
                    <a:pt x="11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9"/>
            <p:cNvSpPr/>
            <p:nvPr/>
          </p:nvSpPr>
          <p:spPr>
            <a:xfrm>
              <a:off x="8234029" y="4215794"/>
              <a:ext cx="513653" cy="125636"/>
            </a:xfrm>
            <a:custGeom>
              <a:avLst/>
              <a:gdLst/>
              <a:ahLst/>
              <a:cxnLst/>
              <a:rect l="l" t="t" r="r" b="b"/>
              <a:pathLst>
                <a:path w="11746" h="2873" extrusionOk="0">
                  <a:moveTo>
                    <a:pt x="1" y="0"/>
                  </a:moveTo>
                  <a:cubicBezTo>
                    <a:pt x="1764" y="0"/>
                    <a:pt x="3300" y="1195"/>
                    <a:pt x="3897" y="2872"/>
                  </a:cubicBezTo>
                  <a:lnTo>
                    <a:pt x="11745" y="2872"/>
                  </a:lnTo>
                  <a:cubicBezTo>
                    <a:pt x="11148" y="1195"/>
                    <a:pt x="9641" y="0"/>
                    <a:pt x="78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9"/>
            <p:cNvSpPr/>
            <p:nvPr/>
          </p:nvSpPr>
          <p:spPr>
            <a:xfrm>
              <a:off x="8404405" y="4341389"/>
              <a:ext cx="355700" cy="383031"/>
            </a:xfrm>
            <a:custGeom>
              <a:avLst/>
              <a:gdLst/>
              <a:ahLst/>
              <a:cxnLst/>
              <a:rect l="l" t="t" r="r" b="b"/>
              <a:pathLst>
                <a:path w="8134" h="8759" extrusionOk="0">
                  <a:moveTo>
                    <a:pt x="1" y="0"/>
                  </a:moveTo>
                  <a:cubicBezTo>
                    <a:pt x="171" y="484"/>
                    <a:pt x="257" y="1024"/>
                    <a:pt x="257" y="1593"/>
                  </a:cubicBezTo>
                  <a:lnTo>
                    <a:pt x="257" y="7252"/>
                  </a:lnTo>
                  <a:cubicBezTo>
                    <a:pt x="257" y="7764"/>
                    <a:pt x="171" y="8275"/>
                    <a:pt x="29" y="8759"/>
                  </a:cubicBezTo>
                  <a:lnTo>
                    <a:pt x="7878" y="8759"/>
                  </a:lnTo>
                  <a:cubicBezTo>
                    <a:pt x="8048" y="8275"/>
                    <a:pt x="8134" y="7764"/>
                    <a:pt x="8134" y="7252"/>
                  </a:cubicBezTo>
                  <a:lnTo>
                    <a:pt x="8134" y="1593"/>
                  </a:lnTo>
                  <a:cubicBezTo>
                    <a:pt x="8134" y="1024"/>
                    <a:pt x="8020" y="484"/>
                    <a:pt x="7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9"/>
            <p:cNvSpPr/>
            <p:nvPr/>
          </p:nvSpPr>
          <p:spPr>
            <a:xfrm>
              <a:off x="5460909" y="4682118"/>
              <a:ext cx="1604191" cy="44"/>
            </a:xfrm>
            <a:custGeom>
              <a:avLst/>
              <a:gdLst/>
              <a:ahLst/>
              <a:cxnLst/>
              <a:rect l="l" t="t" r="r" b="b"/>
              <a:pathLst>
                <a:path w="36684" h="1" fill="none" extrusionOk="0">
                  <a:moveTo>
                    <a:pt x="36684" y="0"/>
                  </a:moveTo>
                  <a:lnTo>
                    <a:pt x="0" y="0"/>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9"/>
            <p:cNvSpPr/>
            <p:nvPr/>
          </p:nvSpPr>
          <p:spPr>
            <a:xfrm>
              <a:off x="6663427" y="4449580"/>
              <a:ext cx="181611" cy="274843"/>
            </a:xfrm>
            <a:custGeom>
              <a:avLst/>
              <a:gdLst/>
              <a:ahLst/>
              <a:cxnLst/>
              <a:rect l="l" t="t" r="r" b="b"/>
              <a:pathLst>
                <a:path w="4153" h="6285" extrusionOk="0">
                  <a:moveTo>
                    <a:pt x="0" y="0"/>
                  </a:moveTo>
                  <a:lnTo>
                    <a:pt x="0" y="6285"/>
                  </a:lnTo>
                  <a:lnTo>
                    <a:pt x="2076" y="5005"/>
                  </a:lnTo>
                  <a:lnTo>
                    <a:pt x="4152" y="6285"/>
                  </a:lnTo>
                  <a:lnTo>
                    <a:pt x="41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9"/>
            <p:cNvSpPr/>
            <p:nvPr/>
          </p:nvSpPr>
          <p:spPr>
            <a:xfrm>
              <a:off x="6595031" y="4449580"/>
              <a:ext cx="250004" cy="218912"/>
            </a:xfrm>
            <a:custGeom>
              <a:avLst/>
              <a:gdLst/>
              <a:ahLst/>
              <a:cxnLst/>
              <a:rect l="l" t="t" r="r" b="b"/>
              <a:pathLst>
                <a:path w="5717" h="5006" extrusionOk="0">
                  <a:moveTo>
                    <a:pt x="1564" y="0"/>
                  </a:moveTo>
                  <a:lnTo>
                    <a:pt x="0" y="5005"/>
                  </a:lnTo>
                  <a:lnTo>
                    <a:pt x="2361" y="3726"/>
                  </a:lnTo>
                  <a:lnTo>
                    <a:pt x="4152" y="5005"/>
                  </a:lnTo>
                  <a:lnTo>
                    <a:pt x="57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50"/>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cxnSp>
        <p:nvCxnSpPr>
          <p:cNvPr id="961" name="Google Shape;961;p50"/>
          <p:cNvCxnSpPr/>
          <p:nvPr/>
        </p:nvCxnSpPr>
        <p:spPr>
          <a:xfrm>
            <a:off x="3526200" y="1191400"/>
            <a:ext cx="2091600" cy="0"/>
          </a:xfrm>
          <a:prstGeom prst="straightConnector1">
            <a:avLst/>
          </a:prstGeom>
          <a:noFill/>
          <a:ln w="19050" cap="flat" cmpd="sng">
            <a:solidFill>
              <a:schemeClr val="dk1"/>
            </a:solidFill>
            <a:prstDash val="solid"/>
            <a:round/>
            <a:headEnd type="none" w="med" len="med"/>
            <a:tailEnd type="none" w="med" len="med"/>
          </a:ln>
        </p:spPr>
      </p:cxnSp>
      <p:grpSp>
        <p:nvGrpSpPr>
          <p:cNvPr id="962" name="Google Shape;962;p50"/>
          <p:cNvGrpSpPr/>
          <p:nvPr/>
        </p:nvGrpSpPr>
        <p:grpSpPr>
          <a:xfrm>
            <a:off x="4701343" y="3987813"/>
            <a:ext cx="383494" cy="345210"/>
            <a:chOff x="4701343" y="3987813"/>
            <a:chExt cx="383494" cy="345210"/>
          </a:xfrm>
        </p:grpSpPr>
        <p:sp>
          <p:nvSpPr>
            <p:cNvPr id="963" name="Google Shape;963;p50"/>
            <p:cNvSpPr/>
            <p:nvPr/>
          </p:nvSpPr>
          <p:spPr>
            <a:xfrm>
              <a:off x="4797761" y="4117914"/>
              <a:ext cx="10767" cy="13049"/>
            </a:xfrm>
            <a:custGeom>
              <a:avLst/>
              <a:gdLst/>
              <a:ahLst/>
              <a:cxnLst/>
              <a:rect l="l" t="t" r="r" b="b"/>
              <a:pathLst>
                <a:path w="335" h="406" extrusionOk="0">
                  <a:moveTo>
                    <a:pt x="168" y="1"/>
                  </a:moveTo>
                  <a:lnTo>
                    <a:pt x="1" y="406"/>
                  </a:lnTo>
                  <a:lnTo>
                    <a:pt x="334" y="406"/>
                  </a:lnTo>
                  <a:lnTo>
                    <a:pt x="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64" name="Google Shape;964;p50"/>
            <p:cNvSpPr/>
            <p:nvPr/>
          </p:nvSpPr>
          <p:spPr>
            <a:xfrm>
              <a:off x="4701343" y="3987813"/>
              <a:ext cx="383494" cy="274026"/>
            </a:xfrm>
            <a:custGeom>
              <a:avLst/>
              <a:gdLst/>
              <a:ahLst/>
              <a:cxnLst/>
              <a:rect l="l" t="t" r="r" b="b"/>
              <a:pathLst>
                <a:path w="11932" h="8526" extrusionOk="0">
                  <a:moveTo>
                    <a:pt x="5597" y="3338"/>
                  </a:moveTo>
                  <a:cubicBezTo>
                    <a:pt x="5665" y="3338"/>
                    <a:pt x="5732" y="3359"/>
                    <a:pt x="5787" y="3406"/>
                  </a:cubicBezTo>
                  <a:lnTo>
                    <a:pt x="6549" y="3977"/>
                  </a:lnTo>
                  <a:cubicBezTo>
                    <a:pt x="6621" y="4049"/>
                    <a:pt x="6692" y="4144"/>
                    <a:pt x="6692" y="4263"/>
                  </a:cubicBezTo>
                  <a:cubicBezTo>
                    <a:pt x="6692" y="4358"/>
                    <a:pt x="6621" y="4477"/>
                    <a:pt x="6549" y="4525"/>
                  </a:cubicBezTo>
                  <a:lnTo>
                    <a:pt x="5787" y="5097"/>
                  </a:lnTo>
                  <a:cubicBezTo>
                    <a:pt x="5740" y="5144"/>
                    <a:pt x="5668" y="5168"/>
                    <a:pt x="5597" y="5168"/>
                  </a:cubicBezTo>
                  <a:cubicBezTo>
                    <a:pt x="5478" y="5168"/>
                    <a:pt x="5382" y="5120"/>
                    <a:pt x="5311" y="5025"/>
                  </a:cubicBezTo>
                  <a:cubicBezTo>
                    <a:pt x="5192" y="4858"/>
                    <a:pt x="5216" y="4644"/>
                    <a:pt x="5382" y="4525"/>
                  </a:cubicBezTo>
                  <a:lnTo>
                    <a:pt x="5740" y="4263"/>
                  </a:lnTo>
                  <a:lnTo>
                    <a:pt x="5382" y="3977"/>
                  </a:lnTo>
                  <a:cubicBezTo>
                    <a:pt x="5216" y="3858"/>
                    <a:pt x="5192" y="3644"/>
                    <a:pt x="5311" y="3477"/>
                  </a:cubicBezTo>
                  <a:cubicBezTo>
                    <a:pt x="5384" y="3390"/>
                    <a:pt x="5492" y="3338"/>
                    <a:pt x="5597" y="3338"/>
                  </a:cubicBezTo>
                  <a:close/>
                  <a:moveTo>
                    <a:pt x="8764" y="2787"/>
                  </a:moveTo>
                  <a:cubicBezTo>
                    <a:pt x="8955" y="2787"/>
                    <a:pt x="9097" y="2953"/>
                    <a:pt x="9097" y="3144"/>
                  </a:cubicBezTo>
                  <a:lnTo>
                    <a:pt x="9097" y="3715"/>
                  </a:lnTo>
                  <a:lnTo>
                    <a:pt x="9502" y="3715"/>
                  </a:lnTo>
                  <a:cubicBezTo>
                    <a:pt x="9693" y="3715"/>
                    <a:pt x="9859" y="3882"/>
                    <a:pt x="9859" y="4073"/>
                  </a:cubicBezTo>
                  <a:cubicBezTo>
                    <a:pt x="9859" y="4263"/>
                    <a:pt x="9693" y="4406"/>
                    <a:pt x="9502" y="4406"/>
                  </a:cubicBezTo>
                  <a:lnTo>
                    <a:pt x="9097" y="4406"/>
                  </a:lnTo>
                  <a:lnTo>
                    <a:pt x="9097" y="4430"/>
                  </a:lnTo>
                  <a:cubicBezTo>
                    <a:pt x="9097" y="4763"/>
                    <a:pt x="9359" y="5025"/>
                    <a:pt x="9693" y="5025"/>
                  </a:cubicBezTo>
                  <a:cubicBezTo>
                    <a:pt x="9883" y="5025"/>
                    <a:pt x="10026" y="5168"/>
                    <a:pt x="10026" y="5382"/>
                  </a:cubicBezTo>
                  <a:cubicBezTo>
                    <a:pt x="10026" y="5573"/>
                    <a:pt x="9883" y="5716"/>
                    <a:pt x="9693" y="5716"/>
                  </a:cubicBezTo>
                  <a:cubicBezTo>
                    <a:pt x="9312" y="5716"/>
                    <a:pt x="8978" y="5573"/>
                    <a:pt x="8764" y="5311"/>
                  </a:cubicBezTo>
                  <a:cubicBezTo>
                    <a:pt x="8526" y="5573"/>
                    <a:pt x="8192" y="5716"/>
                    <a:pt x="7811" y="5716"/>
                  </a:cubicBezTo>
                  <a:cubicBezTo>
                    <a:pt x="7621" y="5716"/>
                    <a:pt x="7478" y="5573"/>
                    <a:pt x="7478" y="5382"/>
                  </a:cubicBezTo>
                  <a:cubicBezTo>
                    <a:pt x="7478" y="5168"/>
                    <a:pt x="7621" y="5025"/>
                    <a:pt x="7811" y="5025"/>
                  </a:cubicBezTo>
                  <a:cubicBezTo>
                    <a:pt x="8145" y="5025"/>
                    <a:pt x="8407" y="4763"/>
                    <a:pt x="8407" y="4430"/>
                  </a:cubicBezTo>
                  <a:lnTo>
                    <a:pt x="8407" y="4406"/>
                  </a:lnTo>
                  <a:lnTo>
                    <a:pt x="8002" y="4406"/>
                  </a:lnTo>
                  <a:cubicBezTo>
                    <a:pt x="7811" y="4406"/>
                    <a:pt x="7669" y="4263"/>
                    <a:pt x="7669" y="4073"/>
                  </a:cubicBezTo>
                  <a:cubicBezTo>
                    <a:pt x="7669" y="3882"/>
                    <a:pt x="7811" y="3715"/>
                    <a:pt x="8002" y="3715"/>
                  </a:cubicBezTo>
                  <a:lnTo>
                    <a:pt x="8407" y="3715"/>
                  </a:lnTo>
                  <a:lnTo>
                    <a:pt x="8407" y="3144"/>
                  </a:lnTo>
                  <a:cubicBezTo>
                    <a:pt x="8407" y="2953"/>
                    <a:pt x="8550" y="2787"/>
                    <a:pt x="8764" y="2787"/>
                  </a:cubicBezTo>
                  <a:close/>
                  <a:moveTo>
                    <a:pt x="3168" y="2787"/>
                  </a:moveTo>
                  <a:cubicBezTo>
                    <a:pt x="3311" y="2787"/>
                    <a:pt x="3430" y="2882"/>
                    <a:pt x="3477" y="3001"/>
                  </a:cubicBezTo>
                  <a:lnTo>
                    <a:pt x="4430" y="5239"/>
                  </a:lnTo>
                  <a:cubicBezTo>
                    <a:pt x="4501" y="5406"/>
                    <a:pt x="4406" y="5621"/>
                    <a:pt x="4239" y="5692"/>
                  </a:cubicBezTo>
                  <a:cubicBezTo>
                    <a:pt x="4191" y="5710"/>
                    <a:pt x="4142" y="5719"/>
                    <a:pt x="4095" y="5719"/>
                  </a:cubicBezTo>
                  <a:cubicBezTo>
                    <a:pt x="3958" y="5719"/>
                    <a:pt x="3834" y="5643"/>
                    <a:pt x="3763" y="5501"/>
                  </a:cubicBezTo>
                  <a:lnTo>
                    <a:pt x="3620" y="5168"/>
                  </a:lnTo>
                  <a:lnTo>
                    <a:pt x="2691" y="5168"/>
                  </a:lnTo>
                  <a:lnTo>
                    <a:pt x="2548" y="5501"/>
                  </a:lnTo>
                  <a:cubicBezTo>
                    <a:pt x="2495" y="5643"/>
                    <a:pt x="2376" y="5719"/>
                    <a:pt x="2240" y="5719"/>
                  </a:cubicBezTo>
                  <a:cubicBezTo>
                    <a:pt x="2193" y="5719"/>
                    <a:pt x="2145" y="5710"/>
                    <a:pt x="2096" y="5692"/>
                  </a:cubicBezTo>
                  <a:cubicBezTo>
                    <a:pt x="1929" y="5621"/>
                    <a:pt x="1834" y="5406"/>
                    <a:pt x="1905" y="5239"/>
                  </a:cubicBezTo>
                  <a:lnTo>
                    <a:pt x="2834" y="3001"/>
                  </a:lnTo>
                  <a:cubicBezTo>
                    <a:pt x="2906" y="2882"/>
                    <a:pt x="3025" y="2787"/>
                    <a:pt x="3168" y="2787"/>
                  </a:cubicBezTo>
                  <a:close/>
                  <a:moveTo>
                    <a:pt x="929" y="0"/>
                  </a:moveTo>
                  <a:cubicBezTo>
                    <a:pt x="405" y="0"/>
                    <a:pt x="0" y="405"/>
                    <a:pt x="0" y="929"/>
                  </a:cubicBezTo>
                  <a:lnTo>
                    <a:pt x="0" y="7573"/>
                  </a:lnTo>
                  <a:cubicBezTo>
                    <a:pt x="0" y="8097"/>
                    <a:pt x="405" y="8526"/>
                    <a:pt x="929" y="8526"/>
                  </a:cubicBezTo>
                  <a:lnTo>
                    <a:pt x="10979" y="8526"/>
                  </a:lnTo>
                  <a:cubicBezTo>
                    <a:pt x="11503" y="8526"/>
                    <a:pt x="11931" y="8097"/>
                    <a:pt x="11931" y="7573"/>
                  </a:cubicBezTo>
                  <a:lnTo>
                    <a:pt x="11931" y="929"/>
                  </a:lnTo>
                  <a:cubicBezTo>
                    <a:pt x="11931" y="405"/>
                    <a:pt x="11503" y="0"/>
                    <a:pt x="10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65" name="Google Shape;965;p50"/>
            <p:cNvSpPr/>
            <p:nvPr/>
          </p:nvSpPr>
          <p:spPr>
            <a:xfrm>
              <a:off x="4810006" y="4284010"/>
              <a:ext cx="166132" cy="49014"/>
            </a:xfrm>
            <a:custGeom>
              <a:avLst/>
              <a:gdLst/>
              <a:ahLst/>
              <a:cxnLst/>
              <a:rect l="l" t="t" r="r" b="b"/>
              <a:pathLst>
                <a:path w="5169" h="1525" extrusionOk="0">
                  <a:moveTo>
                    <a:pt x="1287" y="0"/>
                  </a:moveTo>
                  <a:lnTo>
                    <a:pt x="1287" y="834"/>
                  </a:lnTo>
                  <a:lnTo>
                    <a:pt x="334" y="834"/>
                  </a:lnTo>
                  <a:cubicBezTo>
                    <a:pt x="144" y="834"/>
                    <a:pt x="1" y="1001"/>
                    <a:pt x="1" y="1191"/>
                  </a:cubicBezTo>
                  <a:cubicBezTo>
                    <a:pt x="1" y="1382"/>
                    <a:pt x="144" y="1525"/>
                    <a:pt x="334" y="1525"/>
                  </a:cubicBezTo>
                  <a:lnTo>
                    <a:pt x="4811" y="1525"/>
                  </a:lnTo>
                  <a:cubicBezTo>
                    <a:pt x="5002" y="1525"/>
                    <a:pt x="5169" y="1382"/>
                    <a:pt x="5169" y="1191"/>
                  </a:cubicBezTo>
                  <a:cubicBezTo>
                    <a:pt x="5169" y="1001"/>
                    <a:pt x="5002" y="834"/>
                    <a:pt x="4811" y="834"/>
                  </a:cubicBezTo>
                  <a:lnTo>
                    <a:pt x="3859" y="834"/>
                  </a:lnTo>
                  <a:lnTo>
                    <a:pt x="3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66" name="Google Shape;966;p50"/>
          <p:cNvGrpSpPr/>
          <p:nvPr/>
        </p:nvGrpSpPr>
        <p:grpSpPr>
          <a:xfrm>
            <a:off x="1520409" y="3373983"/>
            <a:ext cx="382723" cy="310017"/>
            <a:chOff x="1520409" y="3373983"/>
            <a:chExt cx="382723" cy="310017"/>
          </a:xfrm>
        </p:grpSpPr>
        <p:sp>
          <p:nvSpPr>
            <p:cNvPr id="967" name="Google Shape;967;p50"/>
            <p:cNvSpPr/>
            <p:nvPr/>
          </p:nvSpPr>
          <p:spPr>
            <a:xfrm>
              <a:off x="1538761" y="3373983"/>
              <a:ext cx="345987" cy="239604"/>
            </a:xfrm>
            <a:custGeom>
              <a:avLst/>
              <a:gdLst/>
              <a:ahLst/>
              <a:cxnLst/>
              <a:rect l="l" t="t" r="r" b="b"/>
              <a:pathLst>
                <a:path w="10765" h="7455" extrusionOk="0">
                  <a:moveTo>
                    <a:pt x="5020" y="2814"/>
                  </a:moveTo>
                  <a:cubicBezTo>
                    <a:pt x="5090" y="2814"/>
                    <a:pt x="5161" y="2835"/>
                    <a:pt x="5216" y="2882"/>
                  </a:cubicBezTo>
                  <a:lnTo>
                    <a:pt x="5954" y="3453"/>
                  </a:lnTo>
                  <a:cubicBezTo>
                    <a:pt x="6050" y="3525"/>
                    <a:pt x="6097" y="3620"/>
                    <a:pt x="6097" y="3739"/>
                  </a:cubicBezTo>
                  <a:cubicBezTo>
                    <a:pt x="6097" y="3834"/>
                    <a:pt x="6050" y="3930"/>
                    <a:pt x="5954" y="4001"/>
                  </a:cubicBezTo>
                  <a:lnTo>
                    <a:pt x="5216" y="4573"/>
                  </a:lnTo>
                  <a:cubicBezTo>
                    <a:pt x="5169" y="4620"/>
                    <a:pt x="5073" y="4644"/>
                    <a:pt x="5002" y="4644"/>
                  </a:cubicBezTo>
                  <a:cubicBezTo>
                    <a:pt x="4907" y="4644"/>
                    <a:pt x="4811" y="4596"/>
                    <a:pt x="4740" y="4501"/>
                  </a:cubicBezTo>
                  <a:cubicBezTo>
                    <a:pt x="4621" y="4334"/>
                    <a:pt x="4645" y="4120"/>
                    <a:pt x="4811" y="4001"/>
                  </a:cubicBezTo>
                  <a:lnTo>
                    <a:pt x="5169" y="3739"/>
                  </a:lnTo>
                  <a:lnTo>
                    <a:pt x="4811" y="3453"/>
                  </a:lnTo>
                  <a:cubicBezTo>
                    <a:pt x="4645" y="3334"/>
                    <a:pt x="4621" y="3120"/>
                    <a:pt x="4740" y="2953"/>
                  </a:cubicBezTo>
                  <a:cubicBezTo>
                    <a:pt x="4798" y="2866"/>
                    <a:pt x="4909" y="2814"/>
                    <a:pt x="5020" y="2814"/>
                  </a:cubicBezTo>
                  <a:close/>
                  <a:moveTo>
                    <a:pt x="8168" y="2255"/>
                  </a:moveTo>
                  <a:cubicBezTo>
                    <a:pt x="8364" y="2255"/>
                    <a:pt x="8526" y="2420"/>
                    <a:pt x="8526" y="2620"/>
                  </a:cubicBezTo>
                  <a:lnTo>
                    <a:pt x="8526" y="3191"/>
                  </a:lnTo>
                  <a:lnTo>
                    <a:pt x="9003" y="3191"/>
                  </a:lnTo>
                  <a:cubicBezTo>
                    <a:pt x="9074" y="3191"/>
                    <a:pt x="9122" y="3215"/>
                    <a:pt x="9169" y="3263"/>
                  </a:cubicBezTo>
                  <a:cubicBezTo>
                    <a:pt x="9408" y="3572"/>
                    <a:pt x="9193" y="3882"/>
                    <a:pt x="8931" y="3882"/>
                  </a:cubicBezTo>
                  <a:lnTo>
                    <a:pt x="8526" y="3882"/>
                  </a:lnTo>
                  <a:lnTo>
                    <a:pt x="8526" y="4168"/>
                  </a:lnTo>
                  <a:cubicBezTo>
                    <a:pt x="8526" y="4371"/>
                    <a:pt x="8701" y="4540"/>
                    <a:pt x="8900" y="4540"/>
                  </a:cubicBezTo>
                  <a:cubicBezTo>
                    <a:pt x="8934" y="4540"/>
                    <a:pt x="8968" y="4535"/>
                    <a:pt x="9003" y="4525"/>
                  </a:cubicBezTo>
                  <a:cubicBezTo>
                    <a:pt x="9042" y="4510"/>
                    <a:pt x="9082" y="4503"/>
                    <a:pt x="9121" y="4503"/>
                  </a:cubicBezTo>
                  <a:cubicBezTo>
                    <a:pt x="9382" y="4503"/>
                    <a:pt x="9588" y="4827"/>
                    <a:pt x="9360" y="5096"/>
                  </a:cubicBezTo>
                  <a:cubicBezTo>
                    <a:pt x="9312" y="5168"/>
                    <a:pt x="9265" y="5192"/>
                    <a:pt x="9193" y="5192"/>
                  </a:cubicBezTo>
                  <a:cubicBezTo>
                    <a:pt x="9164" y="5193"/>
                    <a:pt x="9135" y="5194"/>
                    <a:pt x="9107" y="5194"/>
                  </a:cubicBezTo>
                  <a:cubicBezTo>
                    <a:pt x="8738" y="5194"/>
                    <a:pt x="8412" y="5052"/>
                    <a:pt x="8169" y="4787"/>
                  </a:cubicBezTo>
                  <a:cubicBezTo>
                    <a:pt x="7948" y="5052"/>
                    <a:pt x="7604" y="5194"/>
                    <a:pt x="7232" y="5194"/>
                  </a:cubicBezTo>
                  <a:cubicBezTo>
                    <a:pt x="7203" y="5194"/>
                    <a:pt x="7174" y="5193"/>
                    <a:pt x="7145" y="5192"/>
                  </a:cubicBezTo>
                  <a:cubicBezTo>
                    <a:pt x="7098" y="5192"/>
                    <a:pt x="7026" y="5168"/>
                    <a:pt x="7002" y="5120"/>
                  </a:cubicBezTo>
                  <a:cubicBezTo>
                    <a:pt x="6764" y="4811"/>
                    <a:pt x="6978" y="4501"/>
                    <a:pt x="7240" y="4501"/>
                  </a:cubicBezTo>
                  <a:cubicBezTo>
                    <a:pt x="7574" y="4501"/>
                    <a:pt x="7836" y="4239"/>
                    <a:pt x="7836" y="3906"/>
                  </a:cubicBezTo>
                  <a:lnTo>
                    <a:pt x="7836" y="3882"/>
                  </a:lnTo>
                  <a:lnTo>
                    <a:pt x="7360" y="3882"/>
                  </a:lnTo>
                  <a:cubicBezTo>
                    <a:pt x="7288" y="3882"/>
                    <a:pt x="7240" y="3858"/>
                    <a:pt x="7193" y="3811"/>
                  </a:cubicBezTo>
                  <a:cubicBezTo>
                    <a:pt x="6955" y="3525"/>
                    <a:pt x="7145" y="3191"/>
                    <a:pt x="7431" y="3191"/>
                  </a:cubicBezTo>
                  <a:lnTo>
                    <a:pt x="7836" y="3191"/>
                  </a:lnTo>
                  <a:lnTo>
                    <a:pt x="7836" y="2525"/>
                  </a:lnTo>
                  <a:cubicBezTo>
                    <a:pt x="7836" y="2477"/>
                    <a:pt x="7860" y="2405"/>
                    <a:pt x="7907" y="2358"/>
                  </a:cubicBezTo>
                  <a:cubicBezTo>
                    <a:pt x="7993" y="2286"/>
                    <a:pt x="8084" y="2255"/>
                    <a:pt x="8168" y="2255"/>
                  </a:cubicBezTo>
                  <a:close/>
                  <a:moveTo>
                    <a:pt x="2597" y="2263"/>
                  </a:moveTo>
                  <a:cubicBezTo>
                    <a:pt x="2740" y="2263"/>
                    <a:pt x="2859" y="2358"/>
                    <a:pt x="2906" y="2477"/>
                  </a:cubicBezTo>
                  <a:lnTo>
                    <a:pt x="3835" y="4715"/>
                  </a:lnTo>
                  <a:cubicBezTo>
                    <a:pt x="3906" y="4882"/>
                    <a:pt x="3835" y="5096"/>
                    <a:pt x="3644" y="5168"/>
                  </a:cubicBezTo>
                  <a:cubicBezTo>
                    <a:pt x="3621" y="5192"/>
                    <a:pt x="3573" y="5192"/>
                    <a:pt x="3525" y="5192"/>
                  </a:cubicBezTo>
                  <a:cubicBezTo>
                    <a:pt x="3383" y="5192"/>
                    <a:pt x="3263" y="5120"/>
                    <a:pt x="3192" y="4977"/>
                  </a:cubicBezTo>
                  <a:lnTo>
                    <a:pt x="3049" y="4644"/>
                  </a:lnTo>
                  <a:lnTo>
                    <a:pt x="2120" y="4644"/>
                  </a:lnTo>
                  <a:lnTo>
                    <a:pt x="1977" y="4977"/>
                  </a:lnTo>
                  <a:cubicBezTo>
                    <a:pt x="1924" y="5119"/>
                    <a:pt x="1792" y="5195"/>
                    <a:pt x="1659" y="5195"/>
                  </a:cubicBezTo>
                  <a:cubicBezTo>
                    <a:pt x="1613" y="5195"/>
                    <a:pt x="1568" y="5186"/>
                    <a:pt x="1525" y="5168"/>
                  </a:cubicBezTo>
                  <a:cubicBezTo>
                    <a:pt x="1334" y="5096"/>
                    <a:pt x="1263" y="4882"/>
                    <a:pt x="1334" y="4715"/>
                  </a:cubicBezTo>
                  <a:lnTo>
                    <a:pt x="2263" y="2477"/>
                  </a:lnTo>
                  <a:cubicBezTo>
                    <a:pt x="2311" y="2358"/>
                    <a:pt x="2454" y="2263"/>
                    <a:pt x="2597" y="2263"/>
                  </a:cubicBezTo>
                  <a:close/>
                  <a:moveTo>
                    <a:pt x="930" y="0"/>
                  </a:moveTo>
                  <a:cubicBezTo>
                    <a:pt x="430" y="0"/>
                    <a:pt x="1" y="429"/>
                    <a:pt x="1" y="929"/>
                  </a:cubicBezTo>
                  <a:lnTo>
                    <a:pt x="1" y="6525"/>
                  </a:lnTo>
                  <a:cubicBezTo>
                    <a:pt x="1" y="7025"/>
                    <a:pt x="430" y="7454"/>
                    <a:pt x="930" y="7454"/>
                  </a:cubicBezTo>
                  <a:lnTo>
                    <a:pt x="9836" y="7454"/>
                  </a:lnTo>
                  <a:cubicBezTo>
                    <a:pt x="10336" y="7454"/>
                    <a:pt x="10765" y="7025"/>
                    <a:pt x="10765" y="6525"/>
                  </a:cubicBezTo>
                  <a:lnTo>
                    <a:pt x="10765" y="929"/>
                  </a:lnTo>
                  <a:cubicBezTo>
                    <a:pt x="10765" y="429"/>
                    <a:pt x="10336" y="0"/>
                    <a:pt x="9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68" name="Google Shape;968;p50"/>
            <p:cNvSpPr/>
            <p:nvPr/>
          </p:nvSpPr>
          <p:spPr>
            <a:xfrm>
              <a:off x="1616088" y="3487242"/>
              <a:ext cx="11506" cy="13049"/>
            </a:xfrm>
            <a:custGeom>
              <a:avLst/>
              <a:gdLst/>
              <a:ahLst/>
              <a:cxnLst/>
              <a:rect l="l" t="t" r="r" b="b"/>
              <a:pathLst>
                <a:path w="358" h="406" extrusionOk="0">
                  <a:moveTo>
                    <a:pt x="191" y="1"/>
                  </a:moveTo>
                  <a:lnTo>
                    <a:pt x="0" y="406"/>
                  </a:lnTo>
                  <a:lnTo>
                    <a:pt x="357" y="406"/>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69" name="Google Shape;969;p50"/>
            <p:cNvSpPr/>
            <p:nvPr/>
          </p:nvSpPr>
          <p:spPr>
            <a:xfrm>
              <a:off x="1520409" y="3635726"/>
              <a:ext cx="382723" cy="48274"/>
            </a:xfrm>
            <a:custGeom>
              <a:avLst/>
              <a:gdLst/>
              <a:ahLst/>
              <a:cxnLst/>
              <a:rect l="l" t="t" r="r" b="b"/>
              <a:pathLst>
                <a:path w="11908" h="1502" extrusionOk="0">
                  <a:moveTo>
                    <a:pt x="334" y="1"/>
                  </a:moveTo>
                  <a:cubicBezTo>
                    <a:pt x="143" y="1"/>
                    <a:pt x="0" y="167"/>
                    <a:pt x="0" y="358"/>
                  </a:cubicBezTo>
                  <a:lnTo>
                    <a:pt x="0" y="572"/>
                  </a:lnTo>
                  <a:cubicBezTo>
                    <a:pt x="0" y="1072"/>
                    <a:pt x="405" y="1501"/>
                    <a:pt x="929" y="1501"/>
                  </a:cubicBezTo>
                  <a:lnTo>
                    <a:pt x="10979" y="1501"/>
                  </a:lnTo>
                  <a:cubicBezTo>
                    <a:pt x="11503" y="1501"/>
                    <a:pt x="11908" y="1072"/>
                    <a:pt x="11908" y="572"/>
                  </a:cubicBezTo>
                  <a:lnTo>
                    <a:pt x="11908" y="358"/>
                  </a:lnTo>
                  <a:cubicBezTo>
                    <a:pt x="11908" y="167"/>
                    <a:pt x="11765" y="1"/>
                    <a:pt x="1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70" name="Google Shape;970;p50"/>
          <p:cNvGrpSpPr/>
          <p:nvPr/>
        </p:nvGrpSpPr>
        <p:grpSpPr>
          <a:xfrm>
            <a:off x="1520409" y="4059002"/>
            <a:ext cx="382719" cy="202289"/>
            <a:chOff x="1520409" y="4059002"/>
            <a:chExt cx="382719" cy="202289"/>
          </a:xfrm>
        </p:grpSpPr>
        <p:sp>
          <p:nvSpPr>
            <p:cNvPr id="971" name="Google Shape;971;p50"/>
            <p:cNvSpPr/>
            <p:nvPr/>
          </p:nvSpPr>
          <p:spPr>
            <a:xfrm>
              <a:off x="1603843" y="4141665"/>
              <a:ext cx="10735" cy="13788"/>
            </a:xfrm>
            <a:custGeom>
              <a:avLst/>
              <a:gdLst/>
              <a:ahLst/>
              <a:cxnLst/>
              <a:rect l="l" t="t" r="r" b="b"/>
              <a:pathLst>
                <a:path w="334" h="429" extrusionOk="0">
                  <a:moveTo>
                    <a:pt x="167" y="0"/>
                  </a:moveTo>
                  <a:lnTo>
                    <a:pt x="0" y="429"/>
                  </a:lnTo>
                  <a:lnTo>
                    <a:pt x="333" y="429"/>
                  </a:lnTo>
                  <a:lnTo>
                    <a:pt x="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2" name="Google Shape;972;p50"/>
            <p:cNvSpPr/>
            <p:nvPr/>
          </p:nvSpPr>
          <p:spPr>
            <a:xfrm>
              <a:off x="1520409" y="4059002"/>
              <a:ext cx="177606" cy="202289"/>
            </a:xfrm>
            <a:custGeom>
              <a:avLst/>
              <a:gdLst/>
              <a:ahLst/>
              <a:cxnLst/>
              <a:rect l="l" t="t" r="r" b="b"/>
              <a:pathLst>
                <a:path w="5526" h="6294" extrusionOk="0">
                  <a:moveTo>
                    <a:pt x="2763" y="1310"/>
                  </a:moveTo>
                  <a:cubicBezTo>
                    <a:pt x="2906" y="1310"/>
                    <a:pt x="3025" y="1405"/>
                    <a:pt x="3096" y="1524"/>
                  </a:cubicBezTo>
                  <a:lnTo>
                    <a:pt x="4025" y="3763"/>
                  </a:lnTo>
                  <a:cubicBezTo>
                    <a:pt x="4096" y="3953"/>
                    <a:pt x="4001" y="4144"/>
                    <a:pt x="3834" y="4215"/>
                  </a:cubicBezTo>
                  <a:cubicBezTo>
                    <a:pt x="3787" y="4239"/>
                    <a:pt x="3739" y="4239"/>
                    <a:pt x="3692" y="4239"/>
                  </a:cubicBezTo>
                  <a:cubicBezTo>
                    <a:pt x="3549" y="4239"/>
                    <a:pt x="3430" y="4168"/>
                    <a:pt x="3382" y="4025"/>
                  </a:cubicBezTo>
                  <a:lnTo>
                    <a:pt x="3239" y="3691"/>
                  </a:lnTo>
                  <a:lnTo>
                    <a:pt x="2286" y="3691"/>
                  </a:lnTo>
                  <a:lnTo>
                    <a:pt x="2144" y="4025"/>
                  </a:lnTo>
                  <a:cubicBezTo>
                    <a:pt x="2090" y="4167"/>
                    <a:pt x="1971" y="4242"/>
                    <a:pt x="1835" y="4242"/>
                  </a:cubicBezTo>
                  <a:cubicBezTo>
                    <a:pt x="1788" y="4242"/>
                    <a:pt x="1740" y="4233"/>
                    <a:pt x="1691" y="4215"/>
                  </a:cubicBezTo>
                  <a:cubicBezTo>
                    <a:pt x="1524" y="4144"/>
                    <a:pt x="1429" y="3953"/>
                    <a:pt x="1501" y="3763"/>
                  </a:cubicBezTo>
                  <a:lnTo>
                    <a:pt x="2453" y="1524"/>
                  </a:lnTo>
                  <a:cubicBezTo>
                    <a:pt x="2501" y="1405"/>
                    <a:pt x="2620" y="1310"/>
                    <a:pt x="2763" y="1310"/>
                  </a:cubicBezTo>
                  <a:close/>
                  <a:moveTo>
                    <a:pt x="929" y="0"/>
                  </a:moveTo>
                  <a:cubicBezTo>
                    <a:pt x="405" y="0"/>
                    <a:pt x="0" y="429"/>
                    <a:pt x="0" y="953"/>
                  </a:cubicBezTo>
                  <a:lnTo>
                    <a:pt x="0" y="4620"/>
                  </a:lnTo>
                  <a:cubicBezTo>
                    <a:pt x="0" y="5144"/>
                    <a:pt x="405" y="5549"/>
                    <a:pt x="929" y="5549"/>
                  </a:cubicBezTo>
                  <a:lnTo>
                    <a:pt x="2025" y="5549"/>
                  </a:lnTo>
                  <a:lnTo>
                    <a:pt x="2477" y="6144"/>
                  </a:lnTo>
                  <a:cubicBezTo>
                    <a:pt x="2525" y="6216"/>
                    <a:pt x="2596" y="6263"/>
                    <a:pt x="2691" y="6287"/>
                  </a:cubicBezTo>
                  <a:cubicBezTo>
                    <a:pt x="2712" y="6291"/>
                    <a:pt x="2733" y="6293"/>
                    <a:pt x="2754" y="6293"/>
                  </a:cubicBezTo>
                  <a:cubicBezTo>
                    <a:pt x="2858" y="6293"/>
                    <a:pt x="2970" y="6247"/>
                    <a:pt x="3049" y="6168"/>
                  </a:cubicBezTo>
                  <a:lnTo>
                    <a:pt x="3501" y="5549"/>
                  </a:lnTo>
                  <a:lnTo>
                    <a:pt x="4596" y="5549"/>
                  </a:lnTo>
                  <a:cubicBezTo>
                    <a:pt x="5120" y="5549"/>
                    <a:pt x="5525" y="5144"/>
                    <a:pt x="5525" y="4620"/>
                  </a:cubicBezTo>
                  <a:lnTo>
                    <a:pt x="5525" y="953"/>
                  </a:lnTo>
                  <a:cubicBezTo>
                    <a:pt x="5525" y="429"/>
                    <a:pt x="5120" y="0"/>
                    <a:pt x="4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3" name="Google Shape;973;p50"/>
            <p:cNvSpPr/>
            <p:nvPr/>
          </p:nvSpPr>
          <p:spPr>
            <a:xfrm>
              <a:off x="1725523" y="4059002"/>
              <a:ext cx="177606" cy="202289"/>
            </a:xfrm>
            <a:custGeom>
              <a:avLst/>
              <a:gdLst/>
              <a:ahLst/>
              <a:cxnLst/>
              <a:rect l="l" t="t" r="r" b="b"/>
              <a:pathLst>
                <a:path w="5526" h="6294" extrusionOk="0">
                  <a:moveTo>
                    <a:pt x="2763" y="1310"/>
                  </a:moveTo>
                  <a:cubicBezTo>
                    <a:pt x="2954" y="1310"/>
                    <a:pt x="3120" y="1477"/>
                    <a:pt x="3120" y="1667"/>
                  </a:cubicBezTo>
                  <a:lnTo>
                    <a:pt x="3120" y="2239"/>
                  </a:lnTo>
                  <a:lnTo>
                    <a:pt x="3501" y="2239"/>
                  </a:lnTo>
                  <a:cubicBezTo>
                    <a:pt x="3692" y="2239"/>
                    <a:pt x="3859" y="2405"/>
                    <a:pt x="3859" y="2596"/>
                  </a:cubicBezTo>
                  <a:cubicBezTo>
                    <a:pt x="3859" y="2786"/>
                    <a:pt x="3692" y="2953"/>
                    <a:pt x="3501" y="2953"/>
                  </a:cubicBezTo>
                  <a:lnTo>
                    <a:pt x="3120" y="2953"/>
                  </a:lnTo>
                  <a:lnTo>
                    <a:pt x="3120" y="2977"/>
                  </a:lnTo>
                  <a:cubicBezTo>
                    <a:pt x="3120" y="3286"/>
                    <a:pt x="3382" y="3548"/>
                    <a:pt x="3692" y="3548"/>
                  </a:cubicBezTo>
                  <a:cubicBezTo>
                    <a:pt x="3882" y="3548"/>
                    <a:pt x="4049" y="3715"/>
                    <a:pt x="4049" y="3906"/>
                  </a:cubicBezTo>
                  <a:cubicBezTo>
                    <a:pt x="4049" y="4096"/>
                    <a:pt x="3882" y="4239"/>
                    <a:pt x="3692" y="4239"/>
                  </a:cubicBezTo>
                  <a:cubicBezTo>
                    <a:pt x="3335" y="4239"/>
                    <a:pt x="3001" y="4096"/>
                    <a:pt x="2763" y="3858"/>
                  </a:cubicBezTo>
                  <a:cubicBezTo>
                    <a:pt x="2525" y="4096"/>
                    <a:pt x="2192" y="4239"/>
                    <a:pt x="1834" y="4239"/>
                  </a:cubicBezTo>
                  <a:cubicBezTo>
                    <a:pt x="1644" y="4239"/>
                    <a:pt x="1477" y="4096"/>
                    <a:pt x="1477" y="3906"/>
                  </a:cubicBezTo>
                  <a:cubicBezTo>
                    <a:pt x="1477" y="3715"/>
                    <a:pt x="1644" y="3548"/>
                    <a:pt x="1834" y="3548"/>
                  </a:cubicBezTo>
                  <a:cubicBezTo>
                    <a:pt x="2144" y="3548"/>
                    <a:pt x="2406" y="3286"/>
                    <a:pt x="2406" y="2977"/>
                  </a:cubicBezTo>
                  <a:lnTo>
                    <a:pt x="2406" y="2953"/>
                  </a:lnTo>
                  <a:lnTo>
                    <a:pt x="2025" y="2953"/>
                  </a:lnTo>
                  <a:cubicBezTo>
                    <a:pt x="1834" y="2953"/>
                    <a:pt x="1668" y="2786"/>
                    <a:pt x="1668" y="2596"/>
                  </a:cubicBezTo>
                  <a:cubicBezTo>
                    <a:pt x="1668" y="2405"/>
                    <a:pt x="1834" y="2239"/>
                    <a:pt x="2025" y="2239"/>
                  </a:cubicBezTo>
                  <a:lnTo>
                    <a:pt x="2406" y="2239"/>
                  </a:lnTo>
                  <a:lnTo>
                    <a:pt x="2406" y="1667"/>
                  </a:lnTo>
                  <a:cubicBezTo>
                    <a:pt x="2406" y="1477"/>
                    <a:pt x="2573" y="1310"/>
                    <a:pt x="2763" y="1310"/>
                  </a:cubicBezTo>
                  <a:close/>
                  <a:moveTo>
                    <a:pt x="929" y="0"/>
                  </a:moveTo>
                  <a:cubicBezTo>
                    <a:pt x="405" y="0"/>
                    <a:pt x="1" y="429"/>
                    <a:pt x="1" y="953"/>
                  </a:cubicBezTo>
                  <a:lnTo>
                    <a:pt x="1" y="4620"/>
                  </a:lnTo>
                  <a:cubicBezTo>
                    <a:pt x="1" y="5144"/>
                    <a:pt x="405" y="5549"/>
                    <a:pt x="929" y="5549"/>
                  </a:cubicBezTo>
                  <a:lnTo>
                    <a:pt x="2025" y="5549"/>
                  </a:lnTo>
                  <a:lnTo>
                    <a:pt x="2477" y="6144"/>
                  </a:lnTo>
                  <a:cubicBezTo>
                    <a:pt x="2525" y="6216"/>
                    <a:pt x="2596" y="6263"/>
                    <a:pt x="2668" y="6287"/>
                  </a:cubicBezTo>
                  <a:cubicBezTo>
                    <a:pt x="2692" y="6291"/>
                    <a:pt x="2717" y="6293"/>
                    <a:pt x="2741" y="6293"/>
                  </a:cubicBezTo>
                  <a:cubicBezTo>
                    <a:pt x="2858" y="6293"/>
                    <a:pt x="2970" y="6247"/>
                    <a:pt x="3049" y="6168"/>
                  </a:cubicBezTo>
                  <a:lnTo>
                    <a:pt x="3501" y="5549"/>
                  </a:lnTo>
                  <a:lnTo>
                    <a:pt x="4597" y="5549"/>
                  </a:lnTo>
                  <a:cubicBezTo>
                    <a:pt x="5121" y="5549"/>
                    <a:pt x="5526" y="5144"/>
                    <a:pt x="5526" y="4620"/>
                  </a:cubicBezTo>
                  <a:lnTo>
                    <a:pt x="5526" y="953"/>
                  </a:lnTo>
                  <a:cubicBezTo>
                    <a:pt x="5526" y="429"/>
                    <a:pt x="5121" y="0"/>
                    <a:pt x="4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74" name="Google Shape;974;p50"/>
          <p:cNvGrpSpPr/>
          <p:nvPr/>
        </p:nvGrpSpPr>
        <p:grpSpPr>
          <a:xfrm>
            <a:off x="1519638" y="1622033"/>
            <a:ext cx="385033" cy="274021"/>
            <a:chOff x="1519638" y="1622033"/>
            <a:chExt cx="385033" cy="274021"/>
          </a:xfrm>
        </p:grpSpPr>
        <p:sp>
          <p:nvSpPr>
            <p:cNvPr id="975" name="Google Shape;975;p50"/>
            <p:cNvSpPr/>
            <p:nvPr/>
          </p:nvSpPr>
          <p:spPr>
            <a:xfrm>
              <a:off x="1519638" y="1839392"/>
              <a:ext cx="180659" cy="56663"/>
            </a:xfrm>
            <a:custGeom>
              <a:avLst/>
              <a:gdLst/>
              <a:ahLst/>
              <a:cxnLst/>
              <a:rect l="l" t="t" r="r" b="b"/>
              <a:pathLst>
                <a:path w="5621" h="1763" extrusionOk="0">
                  <a:moveTo>
                    <a:pt x="929" y="0"/>
                  </a:moveTo>
                  <a:cubicBezTo>
                    <a:pt x="405" y="0"/>
                    <a:pt x="0" y="429"/>
                    <a:pt x="24" y="929"/>
                  </a:cubicBezTo>
                  <a:cubicBezTo>
                    <a:pt x="48" y="1405"/>
                    <a:pt x="453" y="1763"/>
                    <a:pt x="929" y="1763"/>
                  </a:cubicBezTo>
                  <a:lnTo>
                    <a:pt x="5216" y="1763"/>
                  </a:lnTo>
                  <a:cubicBezTo>
                    <a:pt x="5359" y="1763"/>
                    <a:pt x="5478" y="1691"/>
                    <a:pt x="5549" y="1572"/>
                  </a:cubicBezTo>
                  <a:cubicBezTo>
                    <a:pt x="5621" y="1429"/>
                    <a:pt x="5573" y="1263"/>
                    <a:pt x="5454" y="1167"/>
                  </a:cubicBezTo>
                  <a:cubicBezTo>
                    <a:pt x="5430" y="1120"/>
                    <a:pt x="5311" y="977"/>
                    <a:pt x="5311" y="882"/>
                  </a:cubicBezTo>
                  <a:cubicBezTo>
                    <a:pt x="5311" y="762"/>
                    <a:pt x="5406" y="643"/>
                    <a:pt x="5454" y="596"/>
                  </a:cubicBezTo>
                  <a:cubicBezTo>
                    <a:pt x="5549" y="524"/>
                    <a:pt x="5597" y="429"/>
                    <a:pt x="5573" y="310"/>
                  </a:cubicBezTo>
                  <a:lnTo>
                    <a:pt x="5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6" name="Google Shape;976;p50"/>
            <p:cNvSpPr/>
            <p:nvPr/>
          </p:nvSpPr>
          <p:spPr>
            <a:xfrm>
              <a:off x="1603072" y="1693190"/>
              <a:ext cx="11506" cy="13820"/>
            </a:xfrm>
            <a:custGeom>
              <a:avLst/>
              <a:gdLst/>
              <a:ahLst/>
              <a:cxnLst/>
              <a:rect l="l" t="t" r="r" b="b"/>
              <a:pathLst>
                <a:path w="358" h="430" extrusionOk="0">
                  <a:moveTo>
                    <a:pt x="167" y="1"/>
                  </a:moveTo>
                  <a:lnTo>
                    <a:pt x="0" y="430"/>
                  </a:lnTo>
                  <a:lnTo>
                    <a:pt x="357" y="430"/>
                  </a:ln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7" name="Google Shape;977;p50"/>
            <p:cNvSpPr/>
            <p:nvPr/>
          </p:nvSpPr>
          <p:spPr>
            <a:xfrm>
              <a:off x="1520409" y="1622033"/>
              <a:ext cx="177606" cy="203607"/>
            </a:xfrm>
            <a:custGeom>
              <a:avLst/>
              <a:gdLst/>
              <a:ahLst/>
              <a:cxnLst/>
              <a:rect l="l" t="t" r="r" b="b"/>
              <a:pathLst>
                <a:path w="5526" h="6335" extrusionOk="0">
                  <a:moveTo>
                    <a:pt x="2739" y="953"/>
                  </a:moveTo>
                  <a:cubicBezTo>
                    <a:pt x="2882" y="953"/>
                    <a:pt x="3025" y="1048"/>
                    <a:pt x="3072" y="1167"/>
                  </a:cubicBezTo>
                  <a:lnTo>
                    <a:pt x="4001" y="3406"/>
                  </a:lnTo>
                  <a:cubicBezTo>
                    <a:pt x="4073" y="3596"/>
                    <a:pt x="4001" y="3787"/>
                    <a:pt x="3811" y="3858"/>
                  </a:cubicBezTo>
                  <a:cubicBezTo>
                    <a:pt x="3763" y="3882"/>
                    <a:pt x="3715" y="3882"/>
                    <a:pt x="3668" y="3882"/>
                  </a:cubicBezTo>
                  <a:cubicBezTo>
                    <a:pt x="3549" y="3882"/>
                    <a:pt x="3406" y="3810"/>
                    <a:pt x="3358" y="3668"/>
                  </a:cubicBezTo>
                  <a:lnTo>
                    <a:pt x="3215" y="3334"/>
                  </a:lnTo>
                  <a:lnTo>
                    <a:pt x="2286" y="3334"/>
                  </a:lnTo>
                  <a:lnTo>
                    <a:pt x="2144" y="3668"/>
                  </a:lnTo>
                  <a:cubicBezTo>
                    <a:pt x="2085" y="3805"/>
                    <a:pt x="1944" y="3894"/>
                    <a:pt x="1804" y="3894"/>
                  </a:cubicBezTo>
                  <a:cubicBezTo>
                    <a:pt x="1774" y="3894"/>
                    <a:pt x="1744" y="3890"/>
                    <a:pt x="1715" y="3882"/>
                  </a:cubicBezTo>
                  <a:cubicBezTo>
                    <a:pt x="1501" y="3810"/>
                    <a:pt x="1405" y="3596"/>
                    <a:pt x="1501" y="3406"/>
                  </a:cubicBezTo>
                  <a:lnTo>
                    <a:pt x="2429" y="1167"/>
                  </a:lnTo>
                  <a:cubicBezTo>
                    <a:pt x="2477" y="1048"/>
                    <a:pt x="2596" y="953"/>
                    <a:pt x="2739" y="953"/>
                  </a:cubicBezTo>
                  <a:close/>
                  <a:moveTo>
                    <a:pt x="3692" y="4501"/>
                  </a:moveTo>
                  <a:cubicBezTo>
                    <a:pt x="3858" y="4501"/>
                    <a:pt x="4025" y="4620"/>
                    <a:pt x="4049" y="4811"/>
                  </a:cubicBezTo>
                  <a:cubicBezTo>
                    <a:pt x="4073" y="5025"/>
                    <a:pt x="3906" y="5192"/>
                    <a:pt x="3692" y="5192"/>
                  </a:cubicBezTo>
                  <a:lnTo>
                    <a:pt x="1858" y="5192"/>
                  </a:lnTo>
                  <a:cubicBezTo>
                    <a:pt x="1667" y="5192"/>
                    <a:pt x="1501" y="5073"/>
                    <a:pt x="1501" y="4882"/>
                  </a:cubicBezTo>
                  <a:cubicBezTo>
                    <a:pt x="1477" y="4668"/>
                    <a:pt x="1643" y="4501"/>
                    <a:pt x="1834" y="4501"/>
                  </a:cubicBezTo>
                  <a:close/>
                  <a:moveTo>
                    <a:pt x="1096" y="0"/>
                  </a:moveTo>
                  <a:cubicBezTo>
                    <a:pt x="477" y="0"/>
                    <a:pt x="0" y="500"/>
                    <a:pt x="0" y="1096"/>
                  </a:cubicBezTo>
                  <a:lnTo>
                    <a:pt x="0" y="6335"/>
                  </a:lnTo>
                  <a:cubicBezTo>
                    <a:pt x="238" y="6168"/>
                    <a:pt x="548" y="6049"/>
                    <a:pt x="881" y="6049"/>
                  </a:cubicBezTo>
                  <a:lnTo>
                    <a:pt x="5525" y="6049"/>
                  </a:lnTo>
                  <a:lnTo>
                    <a:pt x="5525" y="357"/>
                  </a:lnTo>
                  <a:cubicBezTo>
                    <a:pt x="5525" y="167"/>
                    <a:pt x="5382" y="0"/>
                    <a:pt x="5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8" name="Google Shape;978;p50"/>
            <p:cNvSpPr/>
            <p:nvPr/>
          </p:nvSpPr>
          <p:spPr>
            <a:xfrm>
              <a:off x="1723980" y="1839392"/>
              <a:ext cx="180691" cy="56663"/>
            </a:xfrm>
            <a:custGeom>
              <a:avLst/>
              <a:gdLst/>
              <a:ahLst/>
              <a:cxnLst/>
              <a:rect l="l" t="t" r="r" b="b"/>
              <a:pathLst>
                <a:path w="5622" h="1763" extrusionOk="0">
                  <a:moveTo>
                    <a:pt x="930" y="0"/>
                  </a:moveTo>
                  <a:cubicBezTo>
                    <a:pt x="453" y="0"/>
                    <a:pt x="49" y="358"/>
                    <a:pt x="25" y="810"/>
                  </a:cubicBezTo>
                  <a:cubicBezTo>
                    <a:pt x="1" y="1334"/>
                    <a:pt x="406" y="1763"/>
                    <a:pt x="930" y="1763"/>
                  </a:cubicBezTo>
                  <a:lnTo>
                    <a:pt x="5216" y="1763"/>
                  </a:lnTo>
                  <a:cubicBezTo>
                    <a:pt x="5359" y="1763"/>
                    <a:pt x="5478" y="1691"/>
                    <a:pt x="5550" y="1572"/>
                  </a:cubicBezTo>
                  <a:cubicBezTo>
                    <a:pt x="5621" y="1429"/>
                    <a:pt x="5574" y="1263"/>
                    <a:pt x="5454" y="1167"/>
                  </a:cubicBezTo>
                  <a:cubicBezTo>
                    <a:pt x="5431" y="1120"/>
                    <a:pt x="5312" y="977"/>
                    <a:pt x="5312" y="882"/>
                  </a:cubicBezTo>
                  <a:cubicBezTo>
                    <a:pt x="5312" y="762"/>
                    <a:pt x="5407" y="643"/>
                    <a:pt x="5454" y="596"/>
                  </a:cubicBezTo>
                  <a:cubicBezTo>
                    <a:pt x="5550" y="524"/>
                    <a:pt x="5574" y="429"/>
                    <a:pt x="5574" y="310"/>
                  </a:cubicBezTo>
                  <a:lnTo>
                    <a:pt x="5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9" name="Google Shape;979;p50"/>
            <p:cNvSpPr/>
            <p:nvPr/>
          </p:nvSpPr>
          <p:spPr>
            <a:xfrm>
              <a:off x="1725523" y="1622033"/>
              <a:ext cx="177606" cy="203607"/>
            </a:xfrm>
            <a:custGeom>
              <a:avLst/>
              <a:gdLst/>
              <a:ahLst/>
              <a:cxnLst/>
              <a:rect l="l" t="t" r="r" b="b"/>
              <a:pathLst>
                <a:path w="5526" h="6335" extrusionOk="0">
                  <a:moveTo>
                    <a:pt x="2799" y="964"/>
                  </a:moveTo>
                  <a:cubicBezTo>
                    <a:pt x="2988" y="964"/>
                    <a:pt x="3144" y="1115"/>
                    <a:pt x="3144" y="1310"/>
                  </a:cubicBezTo>
                  <a:lnTo>
                    <a:pt x="3144" y="1881"/>
                  </a:lnTo>
                  <a:lnTo>
                    <a:pt x="3597" y="1881"/>
                  </a:lnTo>
                  <a:cubicBezTo>
                    <a:pt x="3668" y="1881"/>
                    <a:pt x="3739" y="1905"/>
                    <a:pt x="3763" y="1977"/>
                  </a:cubicBezTo>
                  <a:cubicBezTo>
                    <a:pt x="4025" y="2262"/>
                    <a:pt x="3811" y="2596"/>
                    <a:pt x="3525" y="2596"/>
                  </a:cubicBezTo>
                  <a:lnTo>
                    <a:pt x="3144" y="2596"/>
                  </a:lnTo>
                  <a:lnTo>
                    <a:pt x="3144" y="2858"/>
                  </a:lnTo>
                  <a:cubicBezTo>
                    <a:pt x="3144" y="3079"/>
                    <a:pt x="3313" y="3232"/>
                    <a:pt x="3495" y="3232"/>
                  </a:cubicBezTo>
                  <a:cubicBezTo>
                    <a:pt x="3528" y="3232"/>
                    <a:pt x="3563" y="3226"/>
                    <a:pt x="3597" y="3215"/>
                  </a:cubicBezTo>
                  <a:cubicBezTo>
                    <a:pt x="3639" y="3200"/>
                    <a:pt x="3681" y="3193"/>
                    <a:pt x="3721" y="3193"/>
                  </a:cubicBezTo>
                  <a:cubicBezTo>
                    <a:pt x="3995" y="3193"/>
                    <a:pt x="4185" y="3520"/>
                    <a:pt x="3978" y="3810"/>
                  </a:cubicBezTo>
                  <a:cubicBezTo>
                    <a:pt x="3930" y="3858"/>
                    <a:pt x="3882" y="3882"/>
                    <a:pt x="3811" y="3882"/>
                  </a:cubicBezTo>
                  <a:cubicBezTo>
                    <a:pt x="3782" y="3884"/>
                    <a:pt x="3753" y="3884"/>
                    <a:pt x="3724" y="3884"/>
                  </a:cubicBezTo>
                  <a:cubicBezTo>
                    <a:pt x="3355" y="3884"/>
                    <a:pt x="3030" y="3742"/>
                    <a:pt x="2787" y="3477"/>
                  </a:cubicBezTo>
                  <a:cubicBezTo>
                    <a:pt x="2544" y="3742"/>
                    <a:pt x="2219" y="3884"/>
                    <a:pt x="1849" y="3884"/>
                  </a:cubicBezTo>
                  <a:cubicBezTo>
                    <a:pt x="1821" y="3884"/>
                    <a:pt x="1792" y="3884"/>
                    <a:pt x="1763" y="3882"/>
                  </a:cubicBezTo>
                  <a:cubicBezTo>
                    <a:pt x="1691" y="3882"/>
                    <a:pt x="1644" y="3858"/>
                    <a:pt x="1596" y="3810"/>
                  </a:cubicBezTo>
                  <a:cubicBezTo>
                    <a:pt x="1368" y="3520"/>
                    <a:pt x="1574" y="3193"/>
                    <a:pt x="1851" y="3193"/>
                  </a:cubicBezTo>
                  <a:cubicBezTo>
                    <a:pt x="1892" y="3193"/>
                    <a:pt x="1934" y="3200"/>
                    <a:pt x="1977" y="3215"/>
                  </a:cubicBezTo>
                  <a:cubicBezTo>
                    <a:pt x="2011" y="3226"/>
                    <a:pt x="2045" y="3232"/>
                    <a:pt x="2079" y="3232"/>
                  </a:cubicBezTo>
                  <a:cubicBezTo>
                    <a:pt x="2261" y="3232"/>
                    <a:pt x="2430" y="3079"/>
                    <a:pt x="2430" y="2858"/>
                  </a:cubicBezTo>
                  <a:lnTo>
                    <a:pt x="2430" y="2596"/>
                  </a:lnTo>
                  <a:lnTo>
                    <a:pt x="1977" y="2596"/>
                  </a:lnTo>
                  <a:cubicBezTo>
                    <a:pt x="1906" y="2596"/>
                    <a:pt x="1834" y="2548"/>
                    <a:pt x="1787" y="2501"/>
                  </a:cubicBezTo>
                  <a:cubicBezTo>
                    <a:pt x="1549" y="2215"/>
                    <a:pt x="1763" y="1881"/>
                    <a:pt x="2049" y="1881"/>
                  </a:cubicBezTo>
                  <a:lnTo>
                    <a:pt x="2430" y="1881"/>
                  </a:lnTo>
                  <a:lnTo>
                    <a:pt x="2430" y="1238"/>
                  </a:lnTo>
                  <a:cubicBezTo>
                    <a:pt x="2430" y="1167"/>
                    <a:pt x="2453" y="1096"/>
                    <a:pt x="2525" y="1072"/>
                  </a:cubicBezTo>
                  <a:cubicBezTo>
                    <a:pt x="2615" y="996"/>
                    <a:pt x="2711" y="964"/>
                    <a:pt x="2799" y="964"/>
                  </a:cubicBezTo>
                  <a:close/>
                  <a:moveTo>
                    <a:pt x="3668" y="4501"/>
                  </a:moveTo>
                  <a:cubicBezTo>
                    <a:pt x="3859" y="4501"/>
                    <a:pt x="4025" y="4620"/>
                    <a:pt x="4025" y="4811"/>
                  </a:cubicBezTo>
                  <a:cubicBezTo>
                    <a:pt x="4049" y="5025"/>
                    <a:pt x="3882" y="5192"/>
                    <a:pt x="3692" y="5192"/>
                  </a:cubicBezTo>
                  <a:lnTo>
                    <a:pt x="1834" y="5192"/>
                  </a:lnTo>
                  <a:cubicBezTo>
                    <a:pt x="1644" y="5192"/>
                    <a:pt x="1501" y="5073"/>
                    <a:pt x="1477" y="4882"/>
                  </a:cubicBezTo>
                  <a:cubicBezTo>
                    <a:pt x="1453" y="4668"/>
                    <a:pt x="1620" y="4501"/>
                    <a:pt x="1834" y="4501"/>
                  </a:cubicBezTo>
                  <a:close/>
                  <a:moveTo>
                    <a:pt x="1096" y="0"/>
                  </a:moveTo>
                  <a:cubicBezTo>
                    <a:pt x="477" y="0"/>
                    <a:pt x="1" y="500"/>
                    <a:pt x="1" y="1096"/>
                  </a:cubicBezTo>
                  <a:lnTo>
                    <a:pt x="1" y="6335"/>
                  </a:lnTo>
                  <a:cubicBezTo>
                    <a:pt x="239" y="6168"/>
                    <a:pt x="548" y="6049"/>
                    <a:pt x="882" y="6049"/>
                  </a:cubicBezTo>
                  <a:lnTo>
                    <a:pt x="5526" y="6049"/>
                  </a:lnTo>
                  <a:lnTo>
                    <a:pt x="5526" y="357"/>
                  </a:lnTo>
                  <a:cubicBezTo>
                    <a:pt x="5526" y="167"/>
                    <a:pt x="5383" y="0"/>
                    <a:pt x="5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80" name="Google Shape;980;p50"/>
          <p:cNvGrpSpPr/>
          <p:nvPr/>
        </p:nvGrpSpPr>
        <p:grpSpPr>
          <a:xfrm>
            <a:off x="1520409" y="2753243"/>
            <a:ext cx="382723" cy="345985"/>
            <a:chOff x="1520409" y="2753243"/>
            <a:chExt cx="382723" cy="345985"/>
          </a:xfrm>
        </p:grpSpPr>
        <p:sp>
          <p:nvSpPr>
            <p:cNvPr id="981" name="Google Shape;981;p50"/>
            <p:cNvSpPr/>
            <p:nvPr/>
          </p:nvSpPr>
          <p:spPr>
            <a:xfrm>
              <a:off x="1616088" y="2954532"/>
              <a:ext cx="11506" cy="13820"/>
            </a:xfrm>
            <a:custGeom>
              <a:avLst/>
              <a:gdLst/>
              <a:ahLst/>
              <a:cxnLst/>
              <a:rect l="l" t="t" r="r" b="b"/>
              <a:pathLst>
                <a:path w="358" h="430" extrusionOk="0">
                  <a:moveTo>
                    <a:pt x="191" y="1"/>
                  </a:moveTo>
                  <a:lnTo>
                    <a:pt x="0" y="430"/>
                  </a:lnTo>
                  <a:lnTo>
                    <a:pt x="357" y="430"/>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2" name="Google Shape;982;p50"/>
            <p:cNvSpPr/>
            <p:nvPr/>
          </p:nvSpPr>
          <p:spPr>
            <a:xfrm>
              <a:off x="1520409" y="2865763"/>
              <a:ext cx="382723" cy="233465"/>
            </a:xfrm>
            <a:custGeom>
              <a:avLst/>
              <a:gdLst/>
              <a:ahLst/>
              <a:cxnLst/>
              <a:rect l="l" t="t" r="r" b="b"/>
              <a:pathLst>
                <a:path w="11908" h="7264" extrusionOk="0">
                  <a:moveTo>
                    <a:pt x="5576" y="2069"/>
                  </a:moveTo>
                  <a:cubicBezTo>
                    <a:pt x="5652" y="2069"/>
                    <a:pt x="5728" y="2094"/>
                    <a:pt x="5787" y="2144"/>
                  </a:cubicBezTo>
                  <a:lnTo>
                    <a:pt x="6525" y="2691"/>
                  </a:lnTo>
                  <a:cubicBezTo>
                    <a:pt x="6621" y="2763"/>
                    <a:pt x="6668" y="2858"/>
                    <a:pt x="6668" y="2977"/>
                  </a:cubicBezTo>
                  <a:cubicBezTo>
                    <a:pt x="6668" y="3096"/>
                    <a:pt x="6621" y="3192"/>
                    <a:pt x="6525" y="3263"/>
                  </a:cubicBezTo>
                  <a:lnTo>
                    <a:pt x="5787" y="3811"/>
                  </a:lnTo>
                  <a:cubicBezTo>
                    <a:pt x="5740" y="3858"/>
                    <a:pt x="5644" y="3882"/>
                    <a:pt x="5573" y="3882"/>
                  </a:cubicBezTo>
                  <a:cubicBezTo>
                    <a:pt x="5478" y="3882"/>
                    <a:pt x="5382" y="3835"/>
                    <a:pt x="5311" y="3739"/>
                  </a:cubicBezTo>
                  <a:cubicBezTo>
                    <a:pt x="5192" y="3596"/>
                    <a:pt x="5216" y="3382"/>
                    <a:pt x="5382" y="3263"/>
                  </a:cubicBezTo>
                  <a:lnTo>
                    <a:pt x="5740" y="2977"/>
                  </a:lnTo>
                  <a:lnTo>
                    <a:pt x="5382" y="2691"/>
                  </a:lnTo>
                  <a:cubicBezTo>
                    <a:pt x="5216" y="2572"/>
                    <a:pt x="5192" y="2358"/>
                    <a:pt x="5311" y="2215"/>
                  </a:cubicBezTo>
                  <a:cubicBezTo>
                    <a:pt x="5366" y="2118"/>
                    <a:pt x="5471" y="2069"/>
                    <a:pt x="5576" y="2069"/>
                  </a:cubicBezTo>
                  <a:close/>
                  <a:moveTo>
                    <a:pt x="3168" y="1501"/>
                  </a:moveTo>
                  <a:cubicBezTo>
                    <a:pt x="3311" y="1501"/>
                    <a:pt x="3430" y="1596"/>
                    <a:pt x="3477" y="1715"/>
                  </a:cubicBezTo>
                  <a:lnTo>
                    <a:pt x="4406" y="3954"/>
                  </a:lnTo>
                  <a:cubicBezTo>
                    <a:pt x="4477" y="4144"/>
                    <a:pt x="4406" y="4335"/>
                    <a:pt x="4215" y="4406"/>
                  </a:cubicBezTo>
                  <a:cubicBezTo>
                    <a:pt x="4192" y="4430"/>
                    <a:pt x="4144" y="4454"/>
                    <a:pt x="4096" y="4454"/>
                  </a:cubicBezTo>
                  <a:cubicBezTo>
                    <a:pt x="3954" y="4454"/>
                    <a:pt x="3834" y="4358"/>
                    <a:pt x="3763" y="4239"/>
                  </a:cubicBezTo>
                  <a:lnTo>
                    <a:pt x="3620" y="3882"/>
                  </a:lnTo>
                  <a:lnTo>
                    <a:pt x="2691" y="3882"/>
                  </a:lnTo>
                  <a:lnTo>
                    <a:pt x="2548" y="4239"/>
                  </a:lnTo>
                  <a:cubicBezTo>
                    <a:pt x="2497" y="4361"/>
                    <a:pt x="2369" y="4444"/>
                    <a:pt x="2239" y="4444"/>
                  </a:cubicBezTo>
                  <a:cubicBezTo>
                    <a:pt x="2191" y="4444"/>
                    <a:pt x="2142" y="4432"/>
                    <a:pt x="2096" y="4406"/>
                  </a:cubicBezTo>
                  <a:cubicBezTo>
                    <a:pt x="1905" y="4335"/>
                    <a:pt x="1834" y="4144"/>
                    <a:pt x="1905" y="3954"/>
                  </a:cubicBezTo>
                  <a:lnTo>
                    <a:pt x="2834" y="1715"/>
                  </a:lnTo>
                  <a:cubicBezTo>
                    <a:pt x="2882" y="1596"/>
                    <a:pt x="3025" y="1501"/>
                    <a:pt x="3168" y="1501"/>
                  </a:cubicBezTo>
                  <a:close/>
                  <a:moveTo>
                    <a:pt x="8740" y="1501"/>
                  </a:moveTo>
                  <a:cubicBezTo>
                    <a:pt x="8931" y="1501"/>
                    <a:pt x="9097" y="1667"/>
                    <a:pt x="9097" y="1858"/>
                  </a:cubicBezTo>
                  <a:lnTo>
                    <a:pt x="9097" y="2430"/>
                  </a:lnTo>
                  <a:lnTo>
                    <a:pt x="9502" y="2430"/>
                  </a:lnTo>
                  <a:cubicBezTo>
                    <a:pt x="9693" y="2430"/>
                    <a:pt x="9836" y="2596"/>
                    <a:pt x="9836" y="2787"/>
                  </a:cubicBezTo>
                  <a:cubicBezTo>
                    <a:pt x="9836" y="2977"/>
                    <a:pt x="9693" y="3144"/>
                    <a:pt x="9502" y="3144"/>
                  </a:cubicBezTo>
                  <a:lnTo>
                    <a:pt x="9097" y="3144"/>
                  </a:lnTo>
                  <a:lnTo>
                    <a:pt x="9097" y="3168"/>
                  </a:lnTo>
                  <a:cubicBezTo>
                    <a:pt x="9097" y="3477"/>
                    <a:pt x="9359" y="3739"/>
                    <a:pt x="9669" y="3739"/>
                  </a:cubicBezTo>
                  <a:cubicBezTo>
                    <a:pt x="9883" y="3739"/>
                    <a:pt x="10026" y="3906"/>
                    <a:pt x="10026" y="4097"/>
                  </a:cubicBezTo>
                  <a:cubicBezTo>
                    <a:pt x="10026" y="4287"/>
                    <a:pt x="9883" y="4454"/>
                    <a:pt x="9669" y="4454"/>
                  </a:cubicBezTo>
                  <a:cubicBezTo>
                    <a:pt x="9312" y="4454"/>
                    <a:pt x="8978" y="4287"/>
                    <a:pt x="8740" y="4049"/>
                  </a:cubicBezTo>
                  <a:cubicBezTo>
                    <a:pt x="8526" y="4287"/>
                    <a:pt x="8192" y="4454"/>
                    <a:pt x="7811" y="4454"/>
                  </a:cubicBezTo>
                  <a:cubicBezTo>
                    <a:pt x="7621" y="4454"/>
                    <a:pt x="7478" y="4287"/>
                    <a:pt x="7478" y="4097"/>
                  </a:cubicBezTo>
                  <a:cubicBezTo>
                    <a:pt x="7478" y="3906"/>
                    <a:pt x="7621" y="3739"/>
                    <a:pt x="7811" y="3739"/>
                  </a:cubicBezTo>
                  <a:cubicBezTo>
                    <a:pt x="8145" y="3739"/>
                    <a:pt x="8407" y="3477"/>
                    <a:pt x="8407" y="3168"/>
                  </a:cubicBezTo>
                  <a:lnTo>
                    <a:pt x="8407" y="3144"/>
                  </a:lnTo>
                  <a:lnTo>
                    <a:pt x="8002" y="3144"/>
                  </a:lnTo>
                  <a:cubicBezTo>
                    <a:pt x="7811" y="3144"/>
                    <a:pt x="7645" y="2977"/>
                    <a:pt x="7645" y="2787"/>
                  </a:cubicBezTo>
                  <a:cubicBezTo>
                    <a:pt x="7645" y="2596"/>
                    <a:pt x="7811" y="2430"/>
                    <a:pt x="8002" y="2430"/>
                  </a:cubicBezTo>
                  <a:lnTo>
                    <a:pt x="8407" y="2430"/>
                  </a:lnTo>
                  <a:lnTo>
                    <a:pt x="8407" y="1858"/>
                  </a:lnTo>
                  <a:cubicBezTo>
                    <a:pt x="8407" y="1667"/>
                    <a:pt x="8550" y="1501"/>
                    <a:pt x="8740" y="1501"/>
                  </a:cubicBezTo>
                  <a:close/>
                  <a:moveTo>
                    <a:pt x="3906" y="5049"/>
                  </a:moveTo>
                  <a:cubicBezTo>
                    <a:pt x="4096" y="5049"/>
                    <a:pt x="4263" y="5216"/>
                    <a:pt x="4263" y="5406"/>
                  </a:cubicBezTo>
                  <a:cubicBezTo>
                    <a:pt x="4263" y="5597"/>
                    <a:pt x="4096" y="5740"/>
                    <a:pt x="3906" y="5740"/>
                  </a:cubicBezTo>
                  <a:lnTo>
                    <a:pt x="2406" y="5740"/>
                  </a:lnTo>
                  <a:cubicBezTo>
                    <a:pt x="2215" y="5740"/>
                    <a:pt x="2072" y="5597"/>
                    <a:pt x="2072" y="5406"/>
                  </a:cubicBezTo>
                  <a:cubicBezTo>
                    <a:pt x="2072" y="5216"/>
                    <a:pt x="2215" y="5049"/>
                    <a:pt x="2406" y="5049"/>
                  </a:cubicBezTo>
                  <a:close/>
                  <a:moveTo>
                    <a:pt x="9502" y="5049"/>
                  </a:moveTo>
                  <a:cubicBezTo>
                    <a:pt x="9693" y="5049"/>
                    <a:pt x="9836" y="5216"/>
                    <a:pt x="9836" y="5406"/>
                  </a:cubicBezTo>
                  <a:cubicBezTo>
                    <a:pt x="9836" y="5597"/>
                    <a:pt x="9693" y="5740"/>
                    <a:pt x="9502" y="5740"/>
                  </a:cubicBezTo>
                  <a:lnTo>
                    <a:pt x="8002" y="5740"/>
                  </a:lnTo>
                  <a:cubicBezTo>
                    <a:pt x="7811" y="5740"/>
                    <a:pt x="7645" y="5597"/>
                    <a:pt x="7645" y="5406"/>
                  </a:cubicBezTo>
                  <a:cubicBezTo>
                    <a:pt x="7645" y="5216"/>
                    <a:pt x="7811" y="5049"/>
                    <a:pt x="8002" y="5049"/>
                  </a:cubicBezTo>
                  <a:close/>
                  <a:moveTo>
                    <a:pt x="334" y="0"/>
                  </a:moveTo>
                  <a:cubicBezTo>
                    <a:pt x="143" y="0"/>
                    <a:pt x="0" y="143"/>
                    <a:pt x="0" y="334"/>
                  </a:cubicBezTo>
                  <a:lnTo>
                    <a:pt x="0" y="6907"/>
                  </a:lnTo>
                  <a:cubicBezTo>
                    <a:pt x="0" y="7097"/>
                    <a:pt x="143" y="7264"/>
                    <a:pt x="334" y="7264"/>
                  </a:cubicBezTo>
                  <a:lnTo>
                    <a:pt x="11574" y="7264"/>
                  </a:lnTo>
                  <a:cubicBezTo>
                    <a:pt x="11765" y="7264"/>
                    <a:pt x="11908" y="7097"/>
                    <a:pt x="11908" y="6907"/>
                  </a:cubicBezTo>
                  <a:lnTo>
                    <a:pt x="11908" y="334"/>
                  </a:lnTo>
                  <a:cubicBezTo>
                    <a:pt x="11908" y="143"/>
                    <a:pt x="11765" y="0"/>
                    <a:pt x="115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3" name="Google Shape;983;p50"/>
            <p:cNvSpPr/>
            <p:nvPr/>
          </p:nvSpPr>
          <p:spPr>
            <a:xfrm>
              <a:off x="1688016" y="2753243"/>
              <a:ext cx="47503" cy="48274"/>
            </a:xfrm>
            <a:custGeom>
              <a:avLst/>
              <a:gdLst/>
              <a:ahLst/>
              <a:cxnLst/>
              <a:rect l="l" t="t" r="r" b="b"/>
              <a:pathLst>
                <a:path w="1478" h="1502" extrusionOk="0">
                  <a:moveTo>
                    <a:pt x="739" y="1"/>
                  </a:moveTo>
                  <a:cubicBezTo>
                    <a:pt x="334" y="1"/>
                    <a:pt x="1" y="334"/>
                    <a:pt x="1" y="739"/>
                  </a:cubicBezTo>
                  <a:cubicBezTo>
                    <a:pt x="1" y="1168"/>
                    <a:pt x="334" y="1501"/>
                    <a:pt x="739" y="1501"/>
                  </a:cubicBezTo>
                  <a:cubicBezTo>
                    <a:pt x="1144" y="1501"/>
                    <a:pt x="1477" y="1168"/>
                    <a:pt x="1477" y="739"/>
                  </a:cubicBezTo>
                  <a:cubicBezTo>
                    <a:pt x="1477" y="334"/>
                    <a:pt x="1144"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4" name="Google Shape;984;p50"/>
            <p:cNvSpPr/>
            <p:nvPr/>
          </p:nvSpPr>
          <p:spPr>
            <a:xfrm>
              <a:off x="1626791" y="2800713"/>
              <a:ext cx="60487" cy="42136"/>
            </a:xfrm>
            <a:custGeom>
              <a:avLst/>
              <a:gdLst/>
              <a:ahLst/>
              <a:cxnLst/>
              <a:rect l="l" t="t" r="r" b="b"/>
              <a:pathLst>
                <a:path w="1882" h="1311" extrusionOk="0">
                  <a:moveTo>
                    <a:pt x="1382" y="0"/>
                  </a:moveTo>
                  <a:lnTo>
                    <a:pt x="1" y="1310"/>
                  </a:lnTo>
                  <a:lnTo>
                    <a:pt x="1025" y="1310"/>
                  </a:lnTo>
                  <a:lnTo>
                    <a:pt x="1882" y="500"/>
                  </a:lnTo>
                  <a:cubicBezTo>
                    <a:pt x="1668" y="357"/>
                    <a:pt x="1501" y="191"/>
                    <a:pt x="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5" name="Google Shape;985;p50"/>
            <p:cNvSpPr/>
            <p:nvPr/>
          </p:nvSpPr>
          <p:spPr>
            <a:xfrm>
              <a:off x="1736225" y="2800713"/>
              <a:ext cx="60520" cy="42136"/>
            </a:xfrm>
            <a:custGeom>
              <a:avLst/>
              <a:gdLst/>
              <a:ahLst/>
              <a:cxnLst/>
              <a:rect l="l" t="t" r="r" b="b"/>
              <a:pathLst>
                <a:path w="1883" h="1311" extrusionOk="0">
                  <a:moveTo>
                    <a:pt x="501" y="0"/>
                  </a:moveTo>
                  <a:cubicBezTo>
                    <a:pt x="382" y="191"/>
                    <a:pt x="215" y="357"/>
                    <a:pt x="1" y="500"/>
                  </a:cubicBezTo>
                  <a:lnTo>
                    <a:pt x="858" y="1310"/>
                  </a:lnTo>
                  <a:lnTo>
                    <a:pt x="1882" y="1310"/>
                  </a:lnTo>
                  <a:lnTo>
                    <a:pt x="5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86" name="Google Shape;986;p50"/>
          <p:cNvGrpSpPr/>
          <p:nvPr/>
        </p:nvGrpSpPr>
        <p:grpSpPr>
          <a:xfrm>
            <a:off x="1520409" y="2189936"/>
            <a:ext cx="382723" cy="286271"/>
            <a:chOff x="1520409" y="2189936"/>
            <a:chExt cx="382723" cy="286271"/>
          </a:xfrm>
        </p:grpSpPr>
        <p:sp>
          <p:nvSpPr>
            <p:cNvPr id="987" name="Google Shape;987;p50"/>
            <p:cNvSpPr/>
            <p:nvPr/>
          </p:nvSpPr>
          <p:spPr>
            <a:xfrm>
              <a:off x="1664297" y="2284072"/>
              <a:ext cx="11506" cy="13820"/>
            </a:xfrm>
            <a:custGeom>
              <a:avLst/>
              <a:gdLst/>
              <a:ahLst/>
              <a:cxnLst/>
              <a:rect l="l" t="t" r="r" b="b"/>
              <a:pathLst>
                <a:path w="358" h="430" extrusionOk="0">
                  <a:moveTo>
                    <a:pt x="167" y="1"/>
                  </a:moveTo>
                  <a:lnTo>
                    <a:pt x="0" y="429"/>
                  </a:lnTo>
                  <a:lnTo>
                    <a:pt x="358" y="429"/>
                  </a:ln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8" name="Google Shape;988;p50"/>
            <p:cNvSpPr/>
            <p:nvPr/>
          </p:nvSpPr>
          <p:spPr>
            <a:xfrm>
              <a:off x="1520409" y="2189936"/>
              <a:ext cx="382723" cy="286271"/>
            </a:xfrm>
            <a:custGeom>
              <a:avLst/>
              <a:gdLst/>
              <a:ahLst/>
              <a:cxnLst/>
              <a:rect l="l" t="t" r="r" b="b"/>
              <a:pathLst>
                <a:path w="11908" h="8907" extrusionOk="0">
                  <a:moveTo>
                    <a:pt x="4644" y="1691"/>
                  </a:moveTo>
                  <a:cubicBezTo>
                    <a:pt x="4787" y="1691"/>
                    <a:pt x="4930" y="1763"/>
                    <a:pt x="4978" y="1906"/>
                  </a:cubicBezTo>
                  <a:lnTo>
                    <a:pt x="5906" y="4144"/>
                  </a:lnTo>
                  <a:cubicBezTo>
                    <a:pt x="5978" y="4311"/>
                    <a:pt x="5882" y="4525"/>
                    <a:pt x="5716" y="4597"/>
                  </a:cubicBezTo>
                  <a:cubicBezTo>
                    <a:pt x="5668" y="4597"/>
                    <a:pt x="5621" y="4620"/>
                    <a:pt x="5573" y="4620"/>
                  </a:cubicBezTo>
                  <a:cubicBezTo>
                    <a:pt x="5454" y="4620"/>
                    <a:pt x="5311" y="4525"/>
                    <a:pt x="5263" y="4406"/>
                  </a:cubicBezTo>
                  <a:lnTo>
                    <a:pt x="5120" y="4049"/>
                  </a:lnTo>
                  <a:lnTo>
                    <a:pt x="4192" y="4049"/>
                  </a:lnTo>
                  <a:lnTo>
                    <a:pt x="4049" y="4406"/>
                  </a:lnTo>
                  <a:cubicBezTo>
                    <a:pt x="3994" y="4535"/>
                    <a:pt x="3854" y="4621"/>
                    <a:pt x="3705" y="4621"/>
                  </a:cubicBezTo>
                  <a:cubicBezTo>
                    <a:pt x="3661" y="4621"/>
                    <a:pt x="3616" y="4613"/>
                    <a:pt x="3572" y="4597"/>
                  </a:cubicBezTo>
                  <a:cubicBezTo>
                    <a:pt x="3406" y="4525"/>
                    <a:pt x="3311" y="4311"/>
                    <a:pt x="3406" y="4144"/>
                  </a:cubicBezTo>
                  <a:lnTo>
                    <a:pt x="4335" y="1906"/>
                  </a:lnTo>
                  <a:cubicBezTo>
                    <a:pt x="4382" y="1763"/>
                    <a:pt x="4501" y="1691"/>
                    <a:pt x="4644" y="1691"/>
                  </a:cubicBezTo>
                  <a:close/>
                  <a:moveTo>
                    <a:pt x="7264" y="2429"/>
                  </a:moveTo>
                  <a:cubicBezTo>
                    <a:pt x="7454" y="2429"/>
                    <a:pt x="7597" y="2596"/>
                    <a:pt x="7597" y="2787"/>
                  </a:cubicBezTo>
                  <a:lnTo>
                    <a:pt x="7597" y="3358"/>
                  </a:lnTo>
                  <a:lnTo>
                    <a:pt x="8002" y="3358"/>
                  </a:lnTo>
                  <a:cubicBezTo>
                    <a:pt x="8192" y="3358"/>
                    <a:pt x="8359" y="3525"/>
                    <a:pt x="8359" y="3715"/>
                  </a:cubicBezTo>
                  <a:cubicBezTo>
                    <a:pt x="8359" y="3906"/>
                    <a:pt x="8192" y="4049"/>
                    <a:pt x="8002" y="4049"/>
                  </a:cubicBezTo>
                  <a:lnTo>
                    <a:pt x="7597" y="4049"/>
                  </a:lnTo>
                  <a:lnTo>
                    <a:pt x="7597" y="4073"/>
                  </a:lnTo>
                  <a:cubicBezTo>
                    <a:pt x="7597" y="4406"/>
                    <a:pt x="7859" y="4668"/>
                    <a:pt x="8192" y="4668"/>
                  </a:cubicBezTo>
                  <a:cubicBezTo>
                    <a:pt x="8383" y="4668"/>
                    <a:pt x="8550" y="4811"/>
                    <a:pt x="8550" y="5001"/>
                  </a:cubicBezTo>
                  <a:cubicBezTo>
                    <a:pt x="8550" y="5216"/>
                    <a:pt x="8383" y="5359"/>
                    <a:pt x="8192" y="5359"/>
                  </a:cubicBezTo>
                  <a:cubicBezTo>
                    <a:pt x="7811" y="5359"/>
                    <a:pt x="7502" y="5216"/>
                    <a:pt x="7264" y="4954"/>
                  </a:cubicBezTo>
                  <a:cubicBezTo>
                    <a:pt x="7026" y="5216"/>
                    <a:pt x="6692" y="5359"/>
                    <a:pt x="6335" y="5359"/>
                  </a:cubicBezTo>
                  <a:cubicBezTo>
                    <a:pt x="6144" y="5359"/>
                    <a:pt x="5978" y="5216"/>
                    <a:pt x="5978" y="5001"/>
                  </a:cubicBezTo>
                  <a:cubicBezTo>
                    <a:pt x="5978" y="4811"/>
                    <a:pt x="6144" y="4668"/>
                    <a:pt x="6335" y="4668"/>
                  </a:cubicBezTo>
                  <a:cubicBezTo>
                    <a:pt x="6645" y="4668"/>
                    <a:pt x="6906" y="4406"/>
                    <a:pt x="6906" y="4073"/>
                  </a:cubicBezTo>
                  <a:lnTo>
                    <a:pt x="6906" y="4049"/>
                  </a:lnTo>
                  <a:lnTo>
                    <a:pt x="6502" y="4049"/>
                  </a:lnTo>
                  <a:cubicBezTo>
                    <a:pt x="6311" y="4049"/>
                    <a:pt x="6168" y="3906"/>
                    <a:pt x="6168" y="3715"/>
                  </a:cubicBezTo>
                  <a:cubicBezTo>
                    <a:pt x="6168" y="3525"/>
                    <a:pt x="6311" y="3358"/>
                    <a:pt x="6502" y="3358"/>
                  </a:cubicBezTo>
                  <a:lnTo>
                    <a:pt x="6906" y="3358"/>
                  </a:lnTo>
                  <a:lnTo>
                    <a:pt x="6906" y="2787"/>
                  </a:lnTo>
                  <a:cubicBezTo>
                    <a:pt x="6906" y="2596"/>
                    <a:pt x="7073" y="2429"/>
                    <a:pt x="7264" y="2429"/>
                  </a:cubicBezTo>
                  <a:close/>
                  <a:moveTo>
                    <a:pt x="2977" y="6502"/>
                  </a:moveTo>
                  <a:cubicBezTo>
                    <a:pt x="3168" y="6502"/>
                    <a:pt x="3334" y="6668"/>
                    <a:pt x="3334" y="6859"/>
                  </a:cubicBezTo>
                  <a:lnTo>
                    <a:pt x="3334" y="6883"/>
                  </a:lnTo>
                  <a:lnTo>
                    <a:pt x="10241" y="6883"/>
                  </a:lnTo>
                  <a:cubicBezTo>
                    <a:pt x="10431" y="6883"/>
                    <a:pt x="10598" y="7026"/>
                    <a:pt x="10598" y="7216"/>
                  </a:cubicBezTo>
                  <a:cubicBezTo>
                    <a:pt x="10598" y="7407"/>
                    <a:pt x="10431" y="7573"/>
                    <a:pt x="10241" y="7573"/>
                  </a:cubicBezTo>
                  <a:lnTo>
                    <a:pt x="3334" y="7573"/>
                  </a:lnTo>
                  <a:lnTo>
                    <a:pt x="3334" y="7597"/>
                  </a:lnTo>
                  <a:cubicBezTo>
                    <a:pt x="3334" y="7788"/>
                    <a:pt x="3168" y="7954"/>
                    <a:pt x="2977" y="7954"/>
                  </a:cubicBezTo>
                  <a:cubicBezTo>
                    <a:pt x="2787" y="7954"/>
                    <a:pt x="2620" y="7788"/>
                    <a:pt x="2620" y="7597"/>
                  </a:cubicBezTo>
                  <a:lnTo>
                    <a:pt x="2620" y="7573"/>
                  </a:lnTo>
                  <a:lnTo>
                    <a:pt x="1667" y="7573"/>
                  </a:lnTo>
                  <a:cubicBezTo>
                    <a:pt x="1477" y="7573"/>
                    <a:pt x="1310" y="7407"/>
                    <a:pt x="1310" y="7216"/>
                  </a:cubicBezTo>
                  <a:cubicBezTo>
                    <a:pt x="1310" y="7026"/>
                    <a:pt x="1477" y="6883"/>
                    <a:pt x="1667" y="6883"/>
                  </a:cubicBezTo>
                  <a:lnTo>
                    <a:pt x="2620" y="6883"/>
                  </a:lnTo>
                  <a:lnTo>
                    <a:pt x="2620" y="6859"/>
                  </a:lnTo>
                  <a:cubicBezTo>
                    <a:pt x="2620" y="6668"/>
                    <a:pt x="2787" y="6502"/>
                    <a:pt x="2977" y="6502"/>
                  </a:cubicBezTo>
                  <a:close/>
                  <a:moveTo>
                    <a:pt x="929" y="0"/>
                  </a:moveTo>
                  <a:cubicBezTo>
                    <a:pt x="405" y="0"/>
                    <a:pt x="0" y="429"/>
                    <a:pt x="0" y="929"/>
                  </a:cubicBezTo>
                  <a:lnTo>
                    <a:pt x="0" y="7978"/>
                  </a:lnTo>
                  <a:cubicBezTo>
                    <a:pt x="0" y="8478"/>
                    <a:pt x="405" y="8907"/>
                    <a:pt x="929" y="8907"/>
                  </a:cubicBezTo>
                  <a:lnTo>
                    <a:pt x="10979" y="8907"/>
                  </a:lnTo>
                  <a:cubicBezTo>
                    <a:pt x="11503" y="8907"/>
                    <a:pt x="11908" y="8478"/>
                    <a:pt x="11908" y="7978"/>
                  </a:cubicBezTo>
                  <a:lnTo>
                    <a:pt x="11908" y="929"/>
                  </a:lnTo>
                  <a:cubicBezTo>
                    <a:pt x="11908" y="429"/>
                    <a:pt x="11503" y="0"/>
                    <a:pt x="10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89" name="Google Shape;989;p50"/>
          <p:cNvGrpSpPr/>
          <p:nvPr/>
        </p:nvGrpSpPr>
        <p:grpSpPr>
          <a:xfrm>
            <a:off x="2807014" y="3987813"/>
            <a:ext cx="383491" cy="345210"/>
            <a:chOff x="2807014" y="3987813"/>
            <a:chExt cx="383491" cy="345210"/>
          </a:xfrm>
        </p:grpSpPr>
        <p:sp>
          <p:nvSpPr>
            <p:cNvPr id="990" name="Google Shape;990;p50"/>
            <p:cNvSpPr/>
            <p:nvPr/>
          </p:nvSpPr>
          <p:spPr>
            <a:xfrm>
              <a:off x="2862872" y="4196752"/>
              <a:ext cx="67398" cy="67398"/>
            </a:xfrm>
            <a:custGeom>
              <a:avLst/>
              <a:gdLst/>
              <a:ahLst/>
              <a:cxnLst/>
              <a:rect l="l" t="t" r="r" b="b"/>
              <a:pathLst>
                <a:path w="2097" h="2097" extrusionOk="0">
                  <a:moveTo>
                    <a:pt x="1049" y="1"/>
                  </a:moveTo>
                  <a:cubicBezTo>
                    <a:pt x="477" y="1"/>
                    <a:pt x="1" y="477"/>
                    <a:pt x="1" y="1048"/>
                  </a:cubicBezTo>
                  <a:cubicBezTo>
                    <a:pt x="1" y="1644"/>
                    <a:pt x="477" y="2096"/>
                    <a:pt x="1049" y="2096"/>
                  </a:cubicBezTo>
                  <a:cubicBezTo>
                    <a:pt x="1644" y="2096"/>
                    <a:pt x="2097" y="1644"/>
                    <a:pt x="2097" y="1048"/>
                  </a:cubicBezTo>
                  <a:cubicBezTo>
                    <a:pt x="2097" y="477"/>
                    <a:pt x="1644"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1" name="Google Shape;991;p50"/>
            <p:cNvSpPr/>
            <p:nvPr/>
          </p:nvSpPr>
          <p:spPr>
            <a:xfrm>
              <a:off x="2893501" y="4071247"/>
              <a:ext cx="5400" cy="6139"/>
            </a:xfrm>
            <a:custGeom>
              <a:avLst/>
              <a:gdLst/>
              <a:ahLst/>
              <a:cxnLst/>
              <a:rect l="l" t="t" r="r" b="b"/>
              <a:pathLst>
                <a:path w="168" h="191" extrusionOk="0">
                  <a:moveTo>
                    <a:pt x="96" y="0"/>
                  </a:moveTo>
                  <a:lnTo>
                    <a:pt x="0" y="191"/>
                  </a:lnTo>
                  <a:lnTo>
                    <a:pt x="167" y="191"/>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2" name="Google Shape;992;p50"/>
            <p:cNvSpPr/>
            <p:nvPr/>
          </p:nvSpPr>
          <p:spPr>
            <a:xfrm>
              <a:off x="2807014" y="3987813"/>
              <a:ext cx="178377" cy="190044"/>
            </a:xfrm>
            <a:custGeom>
              <a:avLst/>
              <a:gdLst/>
              <a:ahLst/>
              <a:cxnLst/>
              <a:rect l="l" t="t" r="r" b="b"/>
              <a:pathLst>
                <a:path w="5550" h="5913" extrusionOk="0">
                  <a:moveTo>
                    <a:pt x="2763" y="1286"/>
                  </a:moveTo>
                  <a:cubicBezTo>
                    <a:pt x="2906" y="1286"/>
                    <a:pt x="3049" y="1382"/>
                    <a:pt x="3096" y="1501"/>
                  </a:cubicBezTo>
                  <a:lnTo>
                    <a:pt x="3858" y="3382"/>
                  </a:lnTo>
                  <a:cubicBezTo>
                    <a:pt x="3930" y="3549"/>
                    <a:pt x="3858" y="3763"/>
                    <a:pt x="3668" y="3834"/>
                  </a:cubicBezTo>
                  <a:cubicBezTo>
                    <a:pt x="3630" y="3851"/>
                    <a:pt x="3589" y="3858"/>
                    <a:pt x="3548" y="3858"/>
                  </a:cubicBezTo>
                  <a:cubicBezTo>
                    <a:pt x="3410" y="3858"/>
                    <a:pt x="3270" y="3772"/>
                    <a:pt x="3215" y="3644"/>
                  </a:cubicBezTo>
                  <a:lnTo>
                    <a:pt x="3144" y="3477"/>
                  </a:lnTo>
                  <a:lnTo>
                    <a:pt x="2430" y="3477"/>
                  </a:lnTo>
                  <a:lnTo>
                    <a:pt x="2382" y="3644"/>
                  </a:lnTo>
                  <a:cubicBezTo>
                    <a:pt x="2310" y="3763"/>
                    <a:pt x="2191" y="3858"/>
                    <a:pt x="2048" y="3858"/>
                  </a:cubicBezTo>
                  <a:cubicBezTo>
                    <a:pt x="2001" y="3858"/>
                    <a:pt x="1953" y="3858"/>
                    <a:pt x="1929" y="3834"/>
                  </a:cubicBezTo>
                  <a:cubicBezTo>
                    <a:pt x="1739" y="3763"/>
                    <a:pt x="1644" y="3572"/>
                    <a:pt x="1715" y="3382"/>
                  </a:cubicBezTo>
                  <a:lnTo>
                    <a:pt x="2453" y="1524"/>
                  </a:lnTo>
                  <a:cubicBezTo>
                    <a:pt x="2501" y="1382"/>
                    <a:pt x="2620" y="1286"/>
                    <a:pt x="2763" y="1286"/>
                  </a:cubicBezTo>
                  <a:close/>
                  <a:moveTo>
                    <a:pt x="929" y="0"/>
                  </a:moveTo>
                  <a:cubicBezTo>
                    <a:pt x="405" y="0"/>
                    <a:pt x="0" y="405"/>
                    <a:pt x="0" y="929"/>
                  </a:cubicBezTo>
                  <a:lnTo>
                    <a:pt x="0" y="4239"/>
                  </a:lnTo>
                  <a:cubicBezTo>
                    <a:pt x="0" y="4739"/>
                    <a:pt x="405" y="5168"/>
                    <a:pt x="929" y="5168"/>
                  </a:cubicBezTo>
                  <a:lnTo>
                    <a:pt x="2025" y="5168"/>
                  </a:lnTo>
                  <a:lnTo>
                    <a:pt x="2477" y="5763"/>
                  </a:lnTo>
                  <a:cubicBezTo>
                    <a:pt x="2525" y="5835"/>
                    <a:pt x="2596" y="5882"/>
                    <a:pt x="2691" y="5906"/>
                  </a:cubicBezTo>
                  <a:cubicBezTo>
                    <a:pt x="2715" y="5910"/>
                    <a:pt x="2739" y="5912"/>
                    <a:pt x="2763" y="5912"/>
                  </a:cubicBezTo>
                  <a:cubicBezTo>
                    <a:pt x="2880" y="5912"/>
                    <a:pt x="2989" y="5863"/>
                    <a:pt x="3049" y="5763"/>
                  </a:cubicBezTo>
                  <a:lnTo>
                    <a:pt x="3501" y="5168"/>
                  </a:lnTo>
                  <a:lnTo>
                    <a:pt x="4620" y="5168"/>
                  </a:lnTo>
                  <a:cubicBezTo>
                    <a:pt x="5121" y="5168"/>
                    <a:pt x="5549" y="4739"/>
                    <a:pt x="5549" y="4239"/>
                  </a:cubicBezTo>
                  <a:lnTo>
                    <a:pt x="5549" y="929"/>
                  </a:lnTo>
                  <a:cubicBezTo>
                    <a:pt x="5549" y="405"/>
                    <a:pt x="5121"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3" name="Google Shape;993;p50"/>
            <p:cNvSpPr/>
            <p:nvPr/>
          </p:nvSpPr>
          <p:spPr>
            <a:xfrm>
              <a:off x="3012128" y="3987813"/>
              <a:ext cx="178377" cy="190044"/>
            </a:xfrm>
            <a:custGeom>
              <a:avLst/>
              <a:gdLst/>
              <a:ahLst/>
              <a:cxnLst/>
              <a:rect l="l" t="t" r="r" b="b"/>
              <a:pathLst>
                <a:path w="5550" h="5913" extrusionOk="0">
                  <a:moveTo>
                    <a:pt x="2739" y="1286"/>
                  </a:moveTo>
                  <a:cubicBezTo>
                    <a:pt x="2930" y="1286"/>
                    <a:pt x="3097" y="1453"/>
                    <a:pt x="3097" y="1644"/>
                  </a:cubicBezTo>
                  <a:lnTo>
                    <a:pt x="3097" y="2048"/>
                  </a:lnTo>
                  <a:lnTo>
                    <a:pt x="3311" y="2048"/>
                  </a:lnTo>
                  <a:cubicBezTo>
                    <a:pt x="3501" y="2048"/>
                    <a:pt x="3644" y="2191"/>
                    <a:pt x="3644" y="2382"/>
                  </a:cubicBezTo>
                  <a:cubicBezTo>
                    <a:pt x="3644" y="2572"/>
                    <a:pt x="3501" y="2739"/>
                    <a:pt x="3311" y="2739"/>
                  </a:cubicBezTo>
                  <a:lnTo>
                    <a:pt x="3097" y="2739"/>
                  </a:lnTo>
                  <a:lnTo>
                    <a:pt x="3097" y="2763"/>
                  </a:lnTo>
                  <a:cubicBezTo>
                    <a:pt x="3097" y="2977"/>
                    <a:pt x="3263" y="3168"/>
                    <a:pt x="3501" y="3168"/>
                  </a:cubicBezTo>
                  <a:cubicBezTo>
                    <a:pt x="3692" y="3168"/>
                    <a:pt x="3835" y="3311"/>
                    <a:pt x="3835" y="3501"/>
                  </a:cubicBezTo>
                  <a:cubicBezTo>
                    <a:pt x="3835" y="3692"/>
                    <a:pt x="3692" y="3858"/>
                    <a:pt x="3501" y="3858"/>
                  </a:cubicBezTo>
                  <a:cubicBezTo>
                    <a:pt x="3192" y="3858"/>
                    <a:pt x="2930" y="3739"/>
                    <a:pt x="2739" y="3572"/>
                  </a:cubicBezTo>
                  <a:cubicBezTo>
                    <a:pt x="2549" y="3739"/>
                    <a:pt x="2287" y="3858"/>
                    <a:pt x="2001" y="3858"/>
                  </a:cubicBezTo>
                  <a:cubicBezTo>
                    <a:pt x="1811" y="3858"/>
                    <a:pt x="1644" y="3692"/>
                    <a:pt x="1644" y="3501"/>
                  </a:cubicBezTo>
                  <a:cubicBezTo>
                    <a:pt x="1644" y="3311"/>
                    <a:pt x="1811" y="3168"/>
                    <a:pt x="2001" y="3168"/>
                  </a:cubicBezTo>
                  <a:cubicBezTo>
                    <a:pt x="2215" y="3168"/>
                    <a:pt x="2406" y="2977"/>
                    <a:pt x="2406" y="2763"/>
                  </a:cubicBezTo>
                  <a:lnTo>
                    <a:pt x="2406" y="2739"/>
                  </a:lnTo>
                  <a:lnTo>
                    <a:pt x="2192" y="2739"/>
                  </a:lnTo>
                  <a:cubicBezTo>
                    <a:pt x="2001" y="2739"/>
                    <a:pt x="1834" y="2572"/>
                    <a:pt x="1834" y="2382"/>
                  </a:cubicBezTo>
                  <a:cubicBezTo>
                    <a:pt x="1834" y="2191"/>
                    <a:pt x="2001" y="2048"/>
                    <a:pt x="2192" y="2048"/>
                  </a:cubicBezTo>
                  <a:lnTo>
                    <a:pt x="2406" y="2048"/>
                  </a:lnTo>
                  <a:lnTo>
                    <a:pt x="2406" y="1644"/>
                  </a:lnTo>
                  <a:cubicBezTo>
                    <a:pt x="2406" y="1453"/>
                    <a:pt x="2549" y="1286"/>
                    <a:pt x="2739" y="1286"/>
                  </a:cubicBezTo>
                  <a:close/>
                  <a:moveTo>
                    <a:pt x="929" y="0"/>
                  </a:moveTo>
                  <a:cubicBezTo>
                    <a:pt x="406" y="0"/>
                    <a:pt x="1" y="405"/>
                    <a:pt x="1" y="929"/>
                  </a:cubicBezTo>
                  <a:lnTo>
                    <a:pt x="1" y="4239"/>
                  </a:lnTo>
                  <a:cubicBezTo>
                    <a:pt x="1" y="4739"/>
                    <a:pt x="406" y="5168"/>
                    <a:pt x="929" y="5168"/>
                  </a:cubicBezTo>
                  <a:lnTo>
                    <a:pt x="2025" y="5168"/>
                  </a:lnTo>
                  <a:lnTo>
                    <a:pt x="2477" y="5763"/>
                  </a:lnTo>
                  <a:cubicBezTo>
                    <a:pt x="2525" y="5835"/>
                    <a:pt x="2597" y="5882"/>
                    <a:pt x="2692" y="5906"/>
                  </a:cubicBezTo>
                  <a:cubicBezTo>
                    <a:pt x="2716" y="5910"/>
                    <a:pt x="2739" y="5912"/>
                    <a:pt x="2761" y="5912"/>
                  </a:cubicBezTo>
                  <a:cubicBezTo>
                    <a:pt x="2874" y="5912"/>
                    <a:pt x="2970" y="5863"/>
                    <a:pt x="3049" y="5763"/>
                  </a:cubicBezTo>
                  <a:lnTo>
                    <a:pt x="3501" y="5168"/>
                  </a:lnTo>
                  <a:lnTo>
                    <a:pt x="4597" y="5168"/>
                  </a:lnTo>
                  <a:cubicBezTo>
                    <a:pt x="5121" y="5168"/>
                    <a:pt x="5550" y="4739"/>
                    <a:pt x="5550" y="4239"/>
                  </a:cubicBezTo>
                  <a:lnTo>
                    <a:pt x="5550" y="929"/>
                  </a:lnTo>
                  <a:cubicBezTo>
                    <a:pt x="5550" y="405"/>
                    <a:pt x="5121" y="0"/>
                    <a:pt x="4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4" name="Google Shape;994;p50"/>
            <p:cNvSpPr/>
            <p:nvPr/>
          </p:nvSpPr>
          <p:spPr>
            <a:xfrm>
              <a:off x="3066475" y="4196752"/>
              <a:ext cx="67398" cy="67398"/>
            </a:xfrm>
            <a:custGeom>
              <a:avLst/>
              <a:gdLst/>
              <a:ahLst/>
              <a:cxnLst/>
              <a:rect l="l" t="t" r="r" b="b"/>
              <a:pathLst>
                <a:path w="2097" h="2097" extrusionOk="0">
                  <a:moveTo>
                    <a:pt x="1048" y="1"/>
                  </a:moveTo>
                  <a:cubicBezTo>
                    <a:pt x="477" y="1"/>
                    <a:pt x="1" y="477"/>
                    <a:pt x="1" y="1048"/>
                  </a:cubicBezTo>
                  <a:cubicBezTo>
                    <a:pt x="1" y="1644"/>
                    <a:pt x="477" y="2096"/>
                    <a:pt x="1048" y="2096"/>
                  </a:cubicBezTo>
                  <a:cubicBezTo>
                    <a:pt x="1644" y="2096"/>
                    <a:pt x="2096" y="1644"/>
                    <a:pt x="2096" y="1048"/>
                  </a:cubicBezTo>
                  <a:cubicBezTo>
                    <a:pt x="2096" y="477"/>
                    <a:pt x="164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5" name="Google Shape;995;p50"/>
            <p:cNvSpPr/>
            <p:nvPr/>
          </p:nvSpPr>
          <p:spPr>
            <a:xfrm>
              <a:off x="2831504" y="4270222"/>
              <a:ext cx="130135" cy="62802"/>
            </a:xfrm>
            <a:custGeom>
              <a:avLst/>
              <a:gdLst/>
              <a:ahLst/>
              <a:cxnLst/>
              <a:rect l="l" t="t" r="r" b="b"/>
              <a:pathLst>
                <a:path w="4049" h="1954" extrusionOk="0">
                  <a:moveTo>
                    <a:pt x="786" y="1"/>
                  </a:moveTo>
                  <a:cubicBezTo>
                    <a:pt x="310" y="382"/>
                    <a:pt x="1" y="953"/>
                    <a:pt x="1" y="1620"/>
                  </a:cubicBezTo>
                  <a:cubicBezTo>
                    <a:pt x="1" y="1811"/>
                    <a:pt x="167" y="1954"/>
                    <a:pt x="358" y="1954"/>
                  </a:cubicBezTo>
                  <a:lnTo>
                    <a:pt x="3716" y="1954"/>
                  </a:lnTo>
                  <a:cubicBezTo>
                    <a:pt x="3906" y="1954"/>
                    <a:pt x="4049" y="1811"/>
                    <a:pt x="4049" y="1620"/>
                  </a:cubicBezTo>
                  <a:cubicBezTo>
                    <a:pt x="4049" y="953"/>
                    <a:pt x="3739" y="382"/>
                    <a:pt x="3263" y="1"/>
                  </a:cubicBezTo>
                  <a:cubicBezTo>
                    <a:pt x="2954" y="334"/>
                    <a:pt x="2501" y="525"/>
                    <a:pt x="2025" y="525"/>
                  </a:cubicBezTo>
                  <a:cubicBezTo>
                    <a:pt x="1548" y="525"/>
                    <a:pt x="1120" y="334"/>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6" name="Google Shape;996;p50"/>
            <p:cNvSpPr/>
            <p:nvPr/>
          </p:nvSpPr>
          <p:spPr>
            <a:xfrm>
              <a:off x="3035107" y="4270222"/>
              <a:ext cx="130135" cy="62802"/>
            </a:xfrm>
            <a:custGeom>
              <a:avLst/>
              <a:gdLst/>
              <a:ahLst/>
              <a:cxnLst/>
              <a:rect l="l" t="t" r="r" b="b"/>
              <a:pathLst>
                <a:path w="4049" h="1954" extrusionOk="0">
                  <a:moveTo>
                    <a:pt x="786" y="1"/>
                  </a:moveTo>
                  <a:cubicBezTo>
                    <a:pt x="310" y="382"/>
                    <a:pt x="0" y="953"/>
                    <a:pt x="0" y="1620"/>
                  </a:cubicBezTo>
                  <a:cubicBezTo>
                    <a:pt x="0" y="1811"/>
                    <a:pt x="167" y="1954"/>
                    <a:pt x="357" y="1954"/>
                  </a:cubicBezTo>
                  <a:lnTo>
                    <a:pt x="3715" y="1954"/>
                  </a:lnTo>
                  <a:cubicBezTo>
                    <a:pt x="3906" y="1954"/>
                    <a:pt x="4049" y="1811"/>
                    <a:pt x="4049" y="1620"/>
                  </a:cubicBezTo>
                  <a:cubicBezTo>
                    <a:pt x="4049" y="953"/>
                    <a:pt x="3739" y="382"/>
                    <a:pt x="3263" y="1"/>
                  </a:cubicBezTo>
                  <a:cubicBezTo>
                    <a:pt x="2953" y="334"/>
                    <a:pt x="2501" y="525"/>
                    <a:pt x="2024" y="525"/>
                  </a:cubicBezTo>
                  <a:cubicBezTo>
                    <a:pt x="1548" y="525"/>
                    <a:pt x="1119" y="334"/>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997" name="Google Shape;997;p50"/>
          <p:cNvGrpSpPr/>
          <p:nvPr/>
        </p:nvGrpSpPr>
        <p:grpSpPr>
          <a:xfrm>
            <a:off x="2170975" y="3981675"/>
            <a:ext cx="382721" cy="357490"/>
            <a:chOff x="2170975" y="3981675"/>
            <a:chExt cx="382721" cy="357490"/>
          </a:xfrm>
        </p:grpSpPr>
        <p:sp>
          <p:nvSpPr>
            <p:cNvPr id="998" name="Google Shape;998;p50"/>
            <p:cNvSpPr/>
            <p:nvPr/>
          </p:nvSpPr>
          <p:spPr>
            <a:xfrm>
              <a:off x="2202375" y="4011532"/>
              <a:ext cx="67365" cy="67398"/>
            </a:xfrm>
            <a:custGeom>
              <a:avLst/>
              <a:gdLst/>
              <a:ahLst/>
              <a:cxnLst/>
              <a:rect l="l" t="t" r="r" b="b"/>
              <a:pathLst>
                <a:path w="2096" h="2097" extrusionOk="0">
                  <a:moveTo>
                    <a:pt x="1048" y="1"/>
                  </a:moveTo>
                  <a:cubicBezTo>
                    <a:pt x="452" y="1"/>
                    <a:pt x="0" y="477"/>
                    <a:pt x="0" y="1048"/>
                  </a:cubicBezTo>
                  <a:cubicBezTo>
                    <a:pt x="0" y="1620"/>
                    <a:pt x="452" y="2096"/>
                    <a:pt x="1048" y="2096"/>
                  </a:cubicBezTo>
                  <a:cubicBezTo>
                    <a:pt x="1619" y="2096"/>
                    <a:pt x="2096" y="1620"/>
                    <a:pt x="2096" y="1048"/>
                  </a:cubicBezTo>
                  <a:cubicBezTo>
                    <a:pt x="2096" y="477"/>
                    <a:pt x="1619"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9" name="Google Shape;999;p50"/>
            <p:cNvSpPr/>
            <p:nvPr/>
          </p:nvSpPr>
          <p:spPr>
            <a:xfrm>
              <a:off x="2301847" y="3981675"/>
              <a:ext cx="251849" cy="166132"/>
            </a:xfrm>
            <a:custGeom>
              <a:avLst/>
              <a:gdLst/>
              <a:ahLst/>
              <a:cxnLst/>
              <a:rect l="l" t="t" r="r" b="b"/>
              <a:pathLst>
                <a:path w="7836" h="5169" extrusionOk="0">
                  <a:moveTo>
                    <a:pt x="4311" y="1311"/>
                  </a:moveTo>
                  <a:cubicBezTo>
                    <a:pt x="4454" y="1311"/>
                    <a:pt x="4573" y="1382"/>
                    <a:pt x="4621" y="1525"/>
                  </a:cubicBezTo>
                  <a:lnTo>
                    <a:pt x="5407" y="3382"/>
                  </a:lnTo>
                  <a:cubicBezTo>
                    <a:pt x="5478" y="3549"/>
                    <a:pt x="5383" y="3763"/>
                    <a:pt x="5216" y="3835"/>
                  </a:cubicBezTo>
                  <a:cubicBezTo>
                    <a:pt x="5168" y="3853"/>
                    <a:pt x="5117" y="3862"/>
                    <a:pt x="5068" y="3862"/>
                  </a:cubicBezTo>
                  <a:cubicBezTo>
                    <a:pt x="4926" y="3862"/>
                    <a:pt x="4793" y="3786"/>
                    <a:pt x="4740" y="3644"/>
                  </a:cubicBezTo>
                  <a:lnTo>
                    <a:pt x="4692" y="3478"/>
                  </a:lnTo>
                  <a:lnTo>
                    <a:pt x="3954" y="3478"/>
                  </a:lnTo>
                  <a:lnTo>
                    <a:pt x="3906" y="3644"/>
                  </a:lnTo>
                  <a:cubicBezTo>
                    <a:pt x="3859" y="3787"/>
                    <a:pt x="3716" y="3859"/>
                    <a:pt x="3573" y="3859"/>
                  </a:cubicBezTo>
                  <a:cubicBezTo>
                    <a:pt x="3549" y="3859"/>
                    <a:pt x="3502" y="3859"/>
                    <a:pt x="3454" y="3835"/>
                  </a:cubicBezTo>
                  <a:cubicBezTo>
                    <a:pt x="3287" y="3763"/>
                    <a:pt x="3192" y="3573"/>
                    <a:pt x="3263" y="3382"/>
                  </a:cubicBezTo>
                  <a:lnTo>
                    <a:pt x="3978" y="1525"/>
                  </a:lnTo>
                  <a:cubicBezTo>
                    <a:pt x="4026" y="1382"/>
                    <a:pt x="4168" y="1311"/>
                    <a:pt x="4311" y="1311"/>
                  </a:cubicBezTo>
                  <a:close/>
                  <a:moveTo>
                    <a:pt x="1716" y="1"/>
                  </a:moveTo>
                  <a:cubicBezTo>
                    <a:pt x="1215" y="1"/>
                    <a:pt x="787" y="406"/>
                    <a:pt x="787" y="930"/>
                  </a:cubicBezTo>
                  <a:lnTo>
                    <a:pt x="787" y="1692"/>
                  </a:lnTo>
                  <a:lnTo>
                    <a:pt x="144" y="2335"/>
                  </a:lnTo>
                  <a:cubicBezTo>
                    <a:pt x="1" y="2478"/>
                    <a:pt x="1" y="2692"/>
                    <a:pt x="144" y="2835"/>
                  </a:cubicBezTo>
                  <a:lnTo>
                    <a:pt x="787" y="3478"/>
                  </a:lnTo>
                  <a:lnTo>
                    <a:pt x="787" y="4240"/>
                  </a:lnTo>
                  <a:cubicBezTo>
                    <a:pt x="787" y="4740"/>
                    <a:pt x="1215" y="5169"/>
                    <a:pt x="1716" y="5169"/>
                  </a:cubicBezTo>
                  <a:lnTo>
                    <a:pt x="6907" y="5169"/>
                  </a:lnTo>
                  <a:cubicBezTo>
                    <a:pt x="7431" y="5169"/>
                    <a:pt x="7836" y="4740"/>
                    <a:pt x="7836" y="4240"/>
                  </a:cubicBezTo>
                  <a:lnTo>
                    <a:pt x="7836" y="930"/>
                  </a:lnTo>
                  <a:cubicBezTo>
                    <a:pt x="7836" y="406"/>
                    <a:pt x="7431" y="1"/>
                    <a:pt x="69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0" name="Google Shape;1000;p50"/>
            <p:cNvSpPr/>
            <p:nvPr/>
          </p:nvSpPr>
          <p:spPr>
            <a:xfrm>
              <a:off x="2438086" y="4065109"/>
              <a:ext cx="5400" cy="6171"/>
            </a:xfrm>
            <a:custGeom>
              <a:avLst/>
              <a:gdLst/>
              <a:ahLst/>
              <a:cxnLst/>
              <a:rect l="l" t="t" r="r" b="b"/>
              <a:pathLst>
                <a:path w="168" h="192" extrusionOk="0">
                  <a:moveTo>
                    <a:pt x="72" y="1"/>
                  </a:moveTo>
                  <a:lnTo>
                    <a:pt x="1" y="191"/>
                  </a:lnTo>
                  <a:lnTo>
                    <a:pt x="168" y="191"/>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1" name="Google Shape;1001;p50"/>
            <p:cNvSpPr/>
            <p:nvPr/>
          </p:nvSpPr>
          <p:spPr>
            <a:xfrm>
              <a:off x="2454927" y="4202890"/>
              <a:ext cx="67398" cy="67365"/>
            </a:xfrm>
            <a:custGeom>
              <a:avLst/>
              <a:gdLst/>
              <a:ahLst/>
              <a:cxnLst/>
              <a:rect l="l" t="t" r="r" b="b"/>
              <a:pathLst>
                <a:path w="2097" h="2096" extrusionOk="0">
                  <a:moveTo>
                    <a:pt x="1049" y="0"/>
                  </a:moveTo>
                  <a:cubicBezTo>
                    <a:pt x="477" y="0"/>
                    <a:pt x="1" y="476"/>
                    <a:pt x="1" y="1048"/>
                  </a:cubicBezTo>
                  <a:cubicBezTo>
                    <a:pt x="1" y="1643"/>
                    <a:pt x="477" y="2096"/>
                    <a:pt x="1049" y="2096"/>
                  </a:cubicBezTo>
                  <a:cubicBezTo>
                    <a:pt x="1644" y="2096"/>
                    <a:pt x="2096" y="1643"/>
                    <a:pt x="2096" y="1048"/>
                  </a:cubicBezTo>
                  <a:cubicBezTo>
                    <a:pt x="2096" y="476"/>
                    <a:pt x="1644"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2" name="Google Shape;1002;p50"/>
            <p:cNvSpPr/>
            <p:nvPr/>
          </p:nvSpPr>
          <p:spPr>
            <a:xfrm>
              <a:off x="2170975" y="4173033"/>
              <a:ext cx="251849" cy="166132"/>
            </a:xfrm>
            <a:custGeom>
              <a:avLst/>
              <a:gdLst/>
              <a:ahLst/>
              <a:cxnLst/>
              <a:rect l="l" t="t" r="r" b="b"/>
              <a:pathLst>
                <a:path w="7836" h="5169" extrusionOk="0">
                  <a:moveTo>
                    <a:pt x="3525" y="1310"/>
                  </a:moveTo>
                  <a:cubicBezTo>
                    <a:pt x="3716" y="1310"/>
                    <a:pt x="3882" y="1453"/>
                    <a:pt x="3882" y="1667"/>
                  </a:cubicBezTo>
                  <a:lnTo>
                    <a:pt x="3882" y="2048"/>
                  </a:lnTo>
                  <a:lnTo>
                    <a:pt x="4097" y="2048"/>
                  </a:lnTo>
                  <a:cubicBezTo>
                    <a:pt x="4287" y="2048"/>
                    <a:pt x="4430" y="2215"/>
                    <a:pt x="4430" y="2406"/>
                  </a:cubicBezTo>
                  <a:cubicBezTo>
                    <a:pt x="4430" y="2596"/>
                    <a:pt x="4287" y="2763"/>
                    <a:pt x="4097" y="2763"/>
                  </a:cubicBezTo>
                  <a:lnTo>
                    <a:pt x="3882" y="2763"/>
                  </a:lnTo>
                  <a:cubicBezTo>
                    <a:pt x="3882" y="3001"/>
                    <a:pt x="4049" y="3168"/>
                    <a:pt x="4287" y="3168"/>
                  </a:cubicBezTo>
                  <a:cubicBezTo>
                    <a:pt x="4478" y="3168"/>
                    <a:pt x="4621" y="3334"/>
                    <a:pt x="4621" y="3525"/>
                  </a:cubicBezTo>
                  <a:cubicBezTo>
                    <a:pt x="4621" y="3715"/>
                    <a:pt x="4478" y="3858"/>
                    <a:pt x="4287" y="3858"/>
                  </a:cubicBezTo>
                  <a:cubicBezTo>
                    <a:pt x="4001" y="3858"/>
                    <a:pt x="3739" y="3763"/>
                    <a:pt x="3525" y="3573"/>
                  </a:cubicBezTo>
                  <a:cubicBezTo>
                    <a:pt x="3335" y="3763"/>
                    <a:pt x="3073" y="3858"/>
                    <a:pt x="2787" y="3858"/>
                  </a:cubicBezTo>
                  <a:cubicBezTo>
                    <a:pt x="2596" y="3858"/>
                    <a:pt x="2430" y="3715"/>
                    <a:pt x="2430" y="3525"/>
                  </a:cubicBezTo>
                  <a:cubicBezTo>
                    <a:pt x="2430" y="3334"/>
                    <a:pt x="2596" y="3168"/>
                    <a:pt x="2787" y="3168"/>
                  </a:cubicBezTo>
                  <a:cubicBezTo>
                    <a:pt x="3001" y="3168"/>
                    <a:pt x="3192" y="3001"/>
                    <a:pt x="3192" y="2763"/>
                  </a:cubicBezTo>
                  <a:lnTo>
                    <a:pt x="2977" y="2763"/>
                  </a:lnTo>
                  <a:cubicBezTo>
                    <a:pt x="2787" y="2763"/>
                    <a:pt x="2620" y="2596"/>
                    <a:pt x="2620" y="2406"/>
                  </a:cubicBezTo>
                  <a:cubicBezTo>
                    <a:pt x="2620" y="2215"/>
                    <a:pt x="2787" y="2048"/>
                    <a:pt x="2977" y="2048"/>
                  </a:cubicBezTo>
                  <a:lnTo>
                    <a:pt x="3192" y="2048"/>
                  </a:lnTo>
                  <a:lnTo>
                    <a:pt x="3192" y="1667"/>
                  </a:lnTo>
                  <a:cubicBezTo>
                    <a:pt x="3192" y="1453"/>
                    <a:pt x="3335" y="1310"/>
                    <a:pt x="3525" y="1310"/>
                  </a:cubicBezTo>
                  <a:close/>
                  <a:moveTo>
                    <a:pt x="929" y="0"/>
                  </a:moveTo>
                  <a:cubicBezTo>
                    <a:pt x="405" y="0"/>
                    <a:pt x="1" y="429"/>
                    <a:pt x="1" y="929"/>
                  </a:cubicBezTo>
                  <a:lnTo>
                    <a:pt x="1" y="4239"/>
                  </a:lnTo>
                  <a:cubicBezTo>
                    <a:pt x="1" y="4763"/>
                    <a:pt x="405" y="5168"/>
                    <a:pt x="929" y="5168"/>
                  </a:cubicBezTo>
                  <a:lnTo>
                    <a:pt x="6121" y="5168"/>
                  </a:lnTo>
                  <a:cubicBezTo>
                    <a:pt x="6621" y="5168"/>
                    <a:pt x="7050" y="4763"/>
                    <a:pt x="7050" y="4239"/>
                  </a:cubicBezTo>
                  <a:lnTo>
                    <a:pt x="7050" y="3477"/>
                  </a:lnTo>
                  <a:lnTo>
                    <a:pt x="7693" y="2834"/>
                  </a:lnTo>
                  <a:cubicBezTo>
                    <a:pt x="7836" y="2691"/>
                    <a:pt x="7836" y="2477"/>
                    <a:pt x="7693" y="2334"/>
                  </a:cubicBezTo>
                  <a:lnTo>
                    <a:pt x="7050" y="1691"/>
                  </a:lnTo>
                  <a:lnTo>
                    <a:pt x="7050" y="929"/>
                  </a:lnTo>
                  <a:cubicBezTo>
                    <a:pt x="7050" y="429"/>
                    <a:pt x="6621" y="0"/>
                    <a:pt x="6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3" name="Google Shape;1003;p50"/>
            <p:cNvSpPr/>
            <p:nvPr/>
          </p:nvSpPr>
          <p:spPr>
            <a:xfrm>
              <a:off x="2170975" y="4085003"/>
              <a:ext cx="130167" cy="62802"/>
            </a:xfrm>
            <a:custGeom>
              <a:avLst/>
              <a:gdLst/>
              <a:ahLst/>
              <a:cxnLst/>
              <a:rect l="l" t="t" r="r" b="b"/>
              <a:pathLst>
                <a:path w="4050" h="1954" extrusionOk="0">
                  <a:moveTo>
                    <a:pt x="786" y="1"/>
                  </a:moveTo>
                  <a:cubicBezTo>
                    <a:pt x="310" y="358"/>
                    <a:pt x="1" y="953"/>
                    <a:pt x="1" y="1596"/>
                  </a:cubicBezTo>
                  <a:cubicBezTo>
                    <a:pt x="1" y="1787"/>
                    <a:pt x="143" y="1954"/>
                    <a:pt x="334" y="1954"/>
                  </a:cubicBezTo>
                  <a:lnTo>
                    <a:pt x="3692" y="1954"/>
                  </a:lnTo>
                  <a:cubicBezTo>
                    <a:pt x="3882" y="1954"/>
                    <a:pt x="4049" y="1787"/>
                    <a:pt x="4049" y="1596"/>
                  </a:cubicBezTo>
                  <a:cubicBezTo>
                    <a:pt x="4049" y="953"/>
                    <a:pt x="3739" y="358"/>
                    <a:pt x="3263" y="1"/>
                  </a:cubicBezTo>
                  <a:cubicBezTo>
                    <a:pt x="2930" y="310"/>
                    <a:pt x="2501" y="501"/>
                    <a:pt x="2025" y="501"/>
                  </a:cubicBezTo>
                  <a:cubicBezTo>
                    <a:pt x="1549" y="501"/>
                    <a:pt x="1096" y="310"/>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4" name="Google Shape;1004;p50"/>
            <p:cNvSpPr/>
            <p:nvPr/>
          </p:nvSpPr>
          <p:spPr>
            <a:xfrm>
              <a:off x="2423559" y="4276361"/>
              <a:ext cx="130135" cy="62802"/>
            </a:xfrm>
            <a:custGeom>
              <a:avLst/>
              <a:gdLst/>
              <a:ahLst/>
              <a:cxnLst/>
              <a:rect l="l" t="t" r="r" b="b"/>
              <a:pathLst>
                <a:path w="4049" h="1954" extrusionOk="0">
                  <a:moveTo>
                    <a:pt x="786" y="0"/>
                  </a:moveTo>
                  <a:cubicBezTo>
                    <a:pt x="310" y="381"/>
                    <a:pt x="0" y="953"/>
                    <a:pt x="0" y="1620"/>
                  </a:cubicBezTo>
                  <a:cubicBezTo>
                    <a:pt x="0" y="1810"/>
                    <a:pt x="167" y="1953"/>
                    <a:pt x="358" y="1953"/>
                  </a:cubicBezTo>
                  <a:lnTo>
                    <a:pt x="3715" y="1953"/>
                  </a:lnTo>
                  <a:cubicBezTo>
                    <a:pt x="3906" y="1953"/>
                    <a:pt x="4049" y="1810"/>
                    <a:pt x="4049" y="1620"/>
                  </a:cubicBezTo>
                  <a:cubicBezTo>
                    <a:pt x="4049" y="953"/>
                    <a:pt x="3739" y="381"/>
                    <a:pt x="3263" y="0"/>
                  </a:cubicBezTo>
                  <a:cubicBezTo>
                    <a:pt x="2953" y="310"/>
                    <a:pt x="2501" y="524"/>
                    <a:pt x="2025" y="524"/>
                  </a:cubicBezTo>
                  <a:cubicBezTo>
                    <a:pt x="1548" y="524"/>
                    <a:pt x="1120" y="31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005" name="Google Shape;1005;p50"/>
          <p:cNvSpPr/>
          <p:nvPr/>
        </p:nvSpPr>
        <p:spPr>
          <a:xfrm>
            <a:off x="2170975" y="3367845"/>
            <a:ext cx="382723" cy="322268"/>
          </a:xfrm>
          <a:custGeom>
            <a:avLst/>
            <a:gdLst/>
            <a:ahLst/>
            <a:cxnLst/>
            <a:rect l="l" t="t" r="r" b="b"/>
            <a:pathLst>
              <a:path w="11908" h="10027" extrusionOk="0">
                <a:moveTo>
                  <a:pt x="10050" y="1882"/>
                </a:moveTo>
                <a:cubicBezTo>
                  <a:pt x="10241" y="1882"/>
                  <a:pt x="10408" y="2025"/>
                  <a:pt x="10408" y="2215"/>
                </a:cubicBezTo>
                <a:cubicBezTo>
                  <a:pt x="10408" y="2406"/>
                  <a:pt x="10241" y="2573"/>
                  <a:pt x="10050" y="2573"/>
                </a:cubicBezTo>
                <a:lnTo>
                  <a:pt x="2977" y="2573"/>
                </a:lnTo>
                <a:cubicBezTo>
                  <a:pt x="2787" y="2573"/>
                  <a:pt x="2620" y="2406"/>
                  <a:pt x="2620" y="2215"/>
                </a:cubicBezTo>
                <a:cubicBezTo>
                  <a:pt x="2620" y="2025"/>
                  <a:pt x="2787" y="1882"/>
                  <a:pt x="2977" y="1882"/>
                </a:cubicBezTo>
                <a:close/>
                <a:moveTo>
                  <a:pt x="10050" y="3359"/>
                </a:moveTo>
                <a:cubicBezTo>
                  <a:pt x="10241" y="3359"/>
                  <a:pt x="10408" y="3525"/>
                  <a:pt x="10408" y="3716"/>
                </a:cubicBezTo>
                <a:cubicBezTo>
                  <a:pt x="10408" y="3906"/>
                  <a:pt x="10241" y="4049"/>
                  <a:pt x="10050" y="4049"/>
                </a:cubicBezTo>
                <a:lnTo>
                  <a:pt x="1858" y="4049"/>
                </a:lnTo>
                <a:cubicBezTo>
                  <a:pt x="1668" y="4049"/>
                  <a:pt x="1501" y="3906"/>
                  <a:pt x="1501" y="3716"/>
                </a:cubicBezTo>
                <a:cubicBezTo>
                  <a:pt x="1501" y="3525"/>
                  <a:pt x="1668" y="3359"/>
                  <a:pt x="1858" y="3359"/>
                </a:cubicBezTo>
                <a:close/>
                <a:moveTo>
                  <a:pt x="10050" y="4859"/>
                </a:moveTo>
                <a:cubicBezTo>
                  <a:pt x="10241" y="4859"/>
                  <a:pt x="10408" y="5002"/>
                  <a:pt x="10408" y="5192"/>
                </a:cubicBezTo>
                <a:cubicBezTo>
                  <a:pt x="10408" y="5383"/>
                  <a:pt x="10241" y="5549"/>
                  <a:pt x="10050" y="5549"/>
                </a:cubicBezTo>
                <a:lnTo>
                  <a:pt x="1858" y="5549"/>
                </a:lnTo>
                <a:cubicBezTo>
                  <a:pt x="1668" y="5549"/>
                  <a:pt x="1501" y="5383"/>
                  <a:pt x="1501" y="5192"/>
                </a:cubicBezTo>
                <a:cubicBezTo>
                  <a:pt x="1501" y="5002"/>
                  <a:pt x="1668" y="4859"/>
                  <a:pt x="1858" y="4859"/>
                </a:cubicBezTo>
                <a:close/>
                <a:moveTo>
                  <a:pt x="8931" y="6335"/>
                </a:moveTo>
                <a:cubicBezTo>
                  <a:pt x="9122" y="6335"/>
                  <a:pt x="9288" y="6502"/>
                  <a:pt x="9288" y="6693"/>
                </a:cubicBezTo>
                <a:cubicBezTo>
                  <a:pt x="9288" y="6883"/>
                  <a:pt x="9122" y="7050"/>
                  <a:pt x="8931" y="7050"/>
                </a:cubicBezTo>
                <a:lnTo>
                  <a:pt x="1858" y="7050"/>
                </a:lnTo>
                <a:cubicBezTo>
                  <a:pt x="1668" y="7050"/>
                  <a:pt x="1501" y="6883"/>
                  <a:pt x="1501" y="6693"/>
                </a:cubicBezTo>
                <a:cubicBezTo>
                  <a:pt x="1501" y="6502"/>
                  <a:pt x="1668" y="6335"/>
                  <a:pt x="1858" y="6335"/>
                </a:cubicBezTo>
                <a:close/>
                <a:moveTo>
                  <a:pt x="1120" y="1"/>
                </a:moveTo>
                <a:cubicBezTo>
                  <a:pt x="501" y="1"/>
                  <a:pt x="1" y="501"/>
                  <a:pt x="1" y="1120"/>
                </a:cubicBezTo>
                <a:lnTo>
                  <a:pt x="1" y="7788"/>
                </a:lnTo>
                <a:cubicBezTo>
                  <a:pt x="1" y="8407"/>
                  <a:pt x="501" y="8907"/>
                  <a:pt x="1120" y="8907"/>
                </a:cubicBezTo>
                <a:lnTo>
                  <a:pt x="5025" y="8907"/>
                </a:lnTo>
                <a:lnTo>
                  <a:pt x="5668" y="9860"/>
                </a:lnTo>
                <a:cubicBezTo>
                  <a:pt x="5740" y="9955"/>
                  <a:pt x="5835" y="10027"/>
                  <a:pt x="5954" y="10027"/>
                </a:cubicBezTo>
                <a:cubicBezTo>
                  <a:pt x="6073" y="10027"/>
                  <a:pt x="6169" y="9955"/>
                  <a:pt x="6240" y="9860"/>
                </a:cubicBezTo>
                <a:lnTo>
                  <a:pt x="6883" y="8907"/>
                </a:lnTo>
                <a:lnTo>
                  <a:pt x="10789" y="8907"/>
                </a:lnTo>
                <a:cubicBezTo>
                  <a:pt x="11408" y="8907"/>
                  <a:pt x="11908" y="8407"/>
                  <a:pt x="11908" y="7788"/>
                </a:cubicBezTo>
                <a:lnTo>
                  <a:pt x="11908" y="1120"/>
                </a:lnTo>
                <a:cubicBezTo>
                  <a:pt x="11908" y="501"/>
                  <a:pt x="11408" y="1"/>
                  <a:pt x="10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1006" name="Google Shape;1006;p50"/>
          <p:cNvGrpSpPr/>
          <p:nvPr/>
        </p:nvGrpSpPr>
        <p:grpSpPr>
          <a:xfrm>
            <a:off x="7241642" y="2141727"/>
            <a:ext cx="382719" cy="382718"/>
            <a:chOff x="7241642" y="2141727"/>
            <a:chExt cx="382719" cy="382718"/>
          </a:xfrm>
        </p:grpSpPr>
        <p:sp>
          <p:nvSpPr>
            <p:cNvPr id="1007" name="Google Shape;1007;p50"/>
            <p:cNvSpPr/>
            <p:nvPr/>
          </p:nvSpPr>
          <p:spPr>
            <a:xfrm>
              <a:off x="7474331" y="2319297"/>
              <a:ext cx="65084" cy="87260"/>
            </a:xfrm>
            <a:custGeom>
              <a:avLst/>
              <a:gdLst/>
              <a:ahLst/>
              <a:cxnLst/>
              <a:rect l="l" t="t" r="r" b="b"/>
              <a:pathLst>
                <a:path w="2025" h="2715" extrusionOk="0">
                  <a:moveTo>
                    <a:pt x="0" y="0"/>
                  </a:moveTo>
                  <a:cubicBezTo>
                    <a:pt x="72" y="95"/>
                    <a:pt x="119" y="214"/>
                    <a:pt x="167" y="310"/>
                  </a:cubicBezTo>
                  <a:cubicBezTo>
                    <a:pt x="453" y="976"/>
                    <a:pt x="619" y="1810"/>
                    <a:pt x="667" y="2715"/>
                  </a:cubicBezTo>
                  <a:lnTo>
                    <a:pt x="2024" y="2715"/>
                  </a:lnTo>
                  <a:cubicBezTo>
                    <a:pt x="1905" y="1477"/>
                    <a:pt x="1096" y="4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8" name="Google Shape;1008;p50"/>
            <p:cNvSpPr/>
            <p:nvPr/>
          </p:nvSpPr>
          <p:spPr>
            <a:xfrm>
              <a:off x="7392440" y="2310877"/>
              <a:ext cx="81154" cy="95681"/>
            </a:xfrm>
            <a:custGeom>
              <a:avLst/>
              <a:gdLst/>
              <a:ahLst/>
              <a:cxnLst/>
              <a:rect l="l" t="t" r="r" b="b"/>
              <a:pathLst>
                <a:path w="2525" h="2977" extrusionOk="0">
                  <a:moveTo>
                    <a:pt x="1262" y="0"/>
                  </a:moveTo>
                  <a:cubicBezTo>
                    <a:pt x="976" y="0"/>
                    <a:pt x="691" y="310"/>
                    <a:pt x="453" y="857"/>
                  </a:cubicBezTo>
                  <a:cubicBezTo>
                    <a:pt x="191" y="1429"/>
                    <a:pt x="48" y="2167"/>
                    <a:pt x="0" y="2977"/>
                  </a:cubicBezTo>
                  <a:lnTo>
                    <a:pt x="2524" y="2977"/>
                  </a:lnTo>
                  <a:cubicBezTo>
                    <a:pt x="2477" y="2167"/>
                    <a:pt x="2334" y="1429"/>
                    <a:pt x="2072" y="857"/>
                  </a:cubicBezTo>
                  <a:cubicBezTo>
                    <a:pt x="1834" y="310"/>
                    <a:pt x="1548"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9" name="Google Shape;1009;p50"/>
            <p:cNvSpPr/>
            <p:nvPr/>
          </p:nvSpPr>
          <p:spPr>
            <a:xfrm>
              <a:off x="7392440" y="2428732"/>
              <a:ext cx="81154" cy="95713"/>
            </a:xfrm>
            <a:custGeom>
              <a:avLst/>
              <a:gdLst/>
              <a:ahLst/>
              <a:cxnLst/>
              <a:rect l="l" t="t" r="r" b="b"/>
              <a:pathLst>
                <a:path w="2525" h="2978" extrusionOk="0">
                  <a:moveTo>
                    <a:pt x="0" y="0"/>
                  </a:moveTo>
                  <a:cubicBezTo>
                    <a:pt x="48" y="810"/>
                    <a:pt x="191" y="1548"/>
                    <a:pt x="453" y="2120"/>
                  </a:cubicBezTo>
                  <a:cubicBezTo>
                    <a:pt x="691" y="2668"/>
                    <a:pt x="976" y="2977"/>
                    <a:pt x="1262" y="2977"/>
                  </a:cubicBezTo>
                  <a:cubicBezTo>
                    <a:pt x="1548" y="2977"/>
                    <a:pt x="1834" y="2668"/>
                    <a:pt x="2072" y="2120"/>
                  </a:cubicBezTo>
                  <a:cubicBezTo>
                    <a:pt x="2334" y="1548"/>
                    <a:pt x="2477" y="810"/>
                    <a:pt x="2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0" name="Google Shape;1010;p50"/>
            <p:cNvSpPr/>
            <p:nvPr/>
          </p:nvSpPr>
          <p:spPr>
            <a:xfrm>
              <a:off x="7474331" y="2428732"/>
              <a:ext cx="65084" cy="87292"/>
            </a:xfrm>
            <a:custGeom>
              <a:avLst/>
              <a:gdLst/>
              <a:ahLst/>
              <a:cxnLst/>
              <a:rect l="l" t="t" r="r" b="b"/>
              <a:pathLst>
                <a:path w="2025" h="2716" extrusionOk="0">
                  <a:moveTo>
                    <a:pt x="667" y="0"/>
                  </a:moveTo>
                  <a:cubicBezTo>
                    <a:pt x="619" y="905"/>
                    <a:pt x="453" y="1739"/>
                    <a:pt x="167" y="2406"/>
                  </a:cubicBezTo>
                  <a:cubicBezTo>
                    <a:pt x="119" y="2525"/>
                    <a:pt x="72" y="2620"/>
                    <a:pt x="0" y="2715"/>
                  </a:cubicBezTo>
                  <a:cubicBezTo>
                    <a:pt x="1096" y="2263"/>
                    <a:pt x="1905" y="1239"/>
                    <a:pt x="2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1" name="Google Shape;1011;p50"/>
            <p:cNvSpPr/>
            <p:nvPr/>
          </p:nvSpPr>
          <p:spPr>
            <a:xfrm>
              <a:off x="7326586" y="2319297"/>
              <a:ext cx="65116" cy="87260"/>
            </a:xfrm>
            <a:custGeom>
              <a:avLst/>
              <a:gdLst/>
              <a:ahLst/>
              <a:cxnLst/>
              <a:rect l="l" t="t" r="r" b="b"/>
              <a:pathLst>
                <a:path w="2026" h="2715" extrusionOk="0">
                  <a:moveTo>
                    <a:pt x="2025" y="0"/>
                  </a:moveTo>
                  <a:lnTo>
                    <a:pt x="2025" y="0"/>
                  </a:lnTo>
                  <a:cubicBezTo>
                    <a:pt x="930" y="452"/>
                    <a:pt x="120" y="1477"/>
                    <a:pt x="1" y="2715"/>
                  </a:cubicBezTo>
                  <a:lnTo>
                    <a:pt x="1358" y="2715"/>
                  </a:lnTo>
                  <a:cubicBezTo>
                    <a:pt x="1406" y="1810"/>
                    <a:pt x="1573" y="976"/>
                    <a:pt x="1859" y="310"/>
                  </a:cubicBezTo>
                  <a:cubicBezTo>
                    <a:pt x="1906" y="214"/>
                    <a:pt x="1954" y="95"/>
                    <a:pt x="2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2" name="Google Shape;1012;p50"/>
            <p:cNvSpPr/>
            <p:nvPr/>
          </p:nvSpPr>
          <p:spPr>
            <a:xfrm>
              <a:off x="7326586" y="2428732"/>
              <a:ext cx="65116" cy="87292"/>
            </a:xfrm>
            <a:custGeom>
              <a:avLst/>
              <a:gdLst/>
              <a:ahLst/>
              <a:cxnLst/>
              <a:rect l="l" t="t" r="r" b="b"/>
              <a:pathLst>
                <a:path w="2026" h="2716" extrusionOk="0">
                  <a:moveTo>
                    <a:pt x="1" y="0"/>
                  </a:moveTo>
                  <a:cubicBezTo>
                    <a:pt x="120" y="1239"/>
                    <a:pt x="930" y="2263"/>
                    <a:pt x="2025" y="2715"/>
                  </a:cubicBezTo>
                  <a:cubicBezTo>
                    <a:pt x="1954" y="2620"/>
                    <a:pt x="1906" y="2501"/>
                    <a:pt x="1859" y="2406"/>
                  </a:cubicBezTo>
                  <a:cubicBezTo>
                    <a:pt x="1573" y="1739"/>
                    <a:pt x="1406" y="905"/>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3" name="Google Shape;1013;p50"/>
            <p:cNvSpPr/>
            <p:nvPr/>
          </p:nvSpPr>
          <p:spPr>
            <a:xfrm>
              <a:off x="7241642" y="2141727"/>
              <a:ext cx="166132" cy="190012"/>
            </a:xfrm>
            <a:custGeom>
              <a:avLst/>
              <a:gdLst/>
              <a:ahLst/>
              <a:cxnLst/>
              <a:rect l="l" t="t" r="r" b="b"/>
              <a:pathLst>
                <a:path w="5169" h="5912" extrusionOk="0">
                  <a:moveTo>
                    <a:pt x="2549" y="1262"/>
                  </a:moveTo>
                  <a:cubicBezTo>
                    <a:pt x="2692" y="1262"/>
                    <a:pt x="2811" y="1358"/>
                    <a:pt x="2858" y="1500"/>
                  </a:cubicBezTo>
                  <a:lnTo>
                    <a:pt x="3620" y="3334"/>
                  </a:lnTo>
                  <a:cubicBezTo>
                    <a:pt x="3692" y="3501"/>
                    <a:pt x="3644" y="3715"/>
                    <a:pt x="3477" y="3787"/>
                  </a:cubicBezTo>
                  <a:cubicBezTo>
                    <a:pt x="3420" y="3823"/>
                    <a:pt x="3360" y="3839"/>
                    <a:pt x="3302" y="3839"/>
                  </a:cubicBezTo>
                  <a:cubicBezTo>
                    <a:pt x="3168" y="3839"/>
                    <a:pt x="3044" y="3753"/>
                    <a:pt x="2977" y="3620"/>
                  </a:cubicBezTo>
                  <a:lnTo>
                    <a:pt x="2930" y="3453"/>
                  </a:lnTo>
                  <a:lnTo>
                    <a:pt x="2215" y="3453"/>
                  </a:lnTo>
                  <a:lnTo>
                    <a:pt x="2144" y="3620"/>
                  </a:lnTo>
                  <a:cubicBezTo>
                    <a:pt x="2096" y="3739"/>
                    <a:pt x="1953" y="3834"/>
                    <a:pt x="1810" y="3834"/>
                  </a:cubicBezTo>
                  <a:cubicBezTo>
                    <a:pt x="1787" y="3834"/>
                    <a:pt x="1739" y="3834"/>
                    <a:pt x="1691" y="3810"/>
                  </a:cubicBezTo>
                  <a:cubicBezTo>
                    <a:pt x="1525" y="3739"/>
                    <a:pt x="1429" y="3548"/>
                    <a:pt x="1501" y="3358"/>
                  </a:cubicBezTo>
                  <a:lnTo>
                    <a:pt x="2215" y="1500"/>
                  </a:lnTo>
                  <a:cubicBezTo>
                    <a:pt x="2263" y="1358"/>
                    <a:pt x="2406" y="1286"/>
                    <a:pt x="2549" y="1262"/>
                  </a:cubicBezTo>
                  <a:close/>
                  <a:moveTo>
                    <a:pt x="929" y="0"/>
                  </a:moveTo>
                  <a:cubicBezTo>
                    <a:pt x="405" y="0"/>
                    <a:pt x="1" y="405"/>
                    <a:pt x="1" y="929"/>
                  </a:cubicBezTo>
                  <a:lnTo>
                    <a:pt x="1" y="4239"/>
                  </a:lnTo>
                  <a:cubicBezTo>
                    <a:pt x="1" y="4739"/>
                    <a:pt x="405" y="5168"/>
                    <a:pt x="929" y="5168"/>
                  </a:cubicBezTo>
                  <a:lnTo>
                    <a:pt x="1834" y="5168"/>
                  </a:lnTo>
                  <a:lnTo>
                    <a:pt x="2287" y="5763"/>
                  </a:lnTo>
                  <a:cubicBezTo>
                    <a:pt x="2334" y="5835"/>
                    <a:pt x="2406" y="5882"/>
                    <a:pt x="2501" y="5906"/>
                  </a:cubicBezTo>
                  <a:cubicBezTo>
                    <a:pt x="2525" y="5910"/>
                    <a:pt x="2548" y="5912"/>
                    <a:pt x="2571" y="5912"/>
                  </a:cubicBezTo>
                  <a:cubicBezTo>
                    <a:pt x="2683" y="5912"/>
                    <a:pt x="2779" y="5862"/>
                    <a:pt x="2858" y="5763"/>
                  </a:cubicBezTo>
                  <a:lnTo>
                    <a:pt x="3311" y="5168"/>
                  </a:lnTo>
                  <a:lnTo>
                    <a:pt x="4240" y="5168"/>
                  </a:lnTo>
                  <a:cubicBezTo>
                    <a:pt x="4740" y="5168"/>
                    <a:pt x="5168" y="4739"/>
                    <a:pt x="5168" y="4239"/>
                  </a:cubicBezTo>
                  <a:lnTo>
                    <a:pt x="5168" y="929"/>
                  </a:lnTo>
                  <a:cubicBezTo>
                    <a:pt x="5168" y="405"/>
                    <a:pt x="4740" y="0"/>
                    <a:pt x="4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4" name="Google Shape;1014;p50"/>
            <p:cNvSpPr/>
            <p:nvPr/>
          </p:nvSpPr>
          <p:spPr>
            <a:xfrm>
              <a:off x="7321251" y="2224389"/>
              <a:ext cx="5367" cy="6139"/>
            </a:xfrm>
            <a:custGeom>
              <a:avLst/>
              <a:gdLst/>
              <a:ahLst/>
              <a:cxnLst/>
              <a:rect l="l" t="t" r="r" b="b"/>
              <a:pathLst>
                <a:path w="167" h="191" extrusionOk="0">
                  <a:moveTo>
                    <a:pt x="96" y="0"/>
                  </a:moveTo>
                  <a:lnTo>
                    <a:pt x="0" y="191"/>
                  </a:lnTo>
                  <a:lnTo>
                    <a:pt x="167" y="191"/>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5" name="Google Shape;1015;p50"/>
            <p:cNvSpPr/>
            <p:nvPr/>
          </p:nvSpPr>
          <p:spPr>
            <a:xfrm>
              <a:off x="7458261" y="2141727"/>
              <a:ext cx="166100" cy="190012"/>
            </a:xfrm>
            <a:custGeom>
              <a:avLst/>
              <a:gdLst/>
              <a:ahLst/>
              <a:cxnLst/>
              <a:rect l="l" t="t" r="r" b="b"/>
              <a:pathLst>
                <a:path w="5168" h="5912" extrusionOk="0">
                  <a:moveTo>
                    <a:pt x="2596" y="1286"/>
                  </a:moveTo>
                  <a:cubicBezTo>
                    <a:pt x="2786" y="1286"/>
                    <a:pt x="2929" y="1453"/>
                    <a:pt x="2929" y="1643"/>
                  </a:cubicBezTo>
                  <a:lnTo>
                    <a:pt x="2929" y="2048"/>
                  </a:lnTo>
                  <a:lnTo>
                    <a:pt x="3144" y="2048"/>
                  </a:lnTo>
                  <a:cubicBezTo>
                    <a:pt x="3334" y="2048"/>
                    <a:pt x="3501" y="2191"/>
                    <a:pt x="3501" y="2382"/>
                  </a:cubicBezTo>
                  <a:cubicBezTo>
                    <a:pt x="3501" y="2596"/>
                    <a:pt x="3334" y="2739"/>
                    <a:pt x="3144" y="2739"/>
                  </a:cubicBezTo>
                  <a:lnTo>
                    <a:pt x="2929" y="2739"/>
                  </a:lnTo>
                  <a:lnTo>
                    <a:pt x="2929" y="2763"/>
                  </a:lnTo>
                  <a:cubicBezTo>
                    <a:pt x="2929" y="2977"/>
                    <a:pt x="3120" y="3167"/>
                    <a:pt x="3334" y="3167"/>
                  </a:cubicBezTo>
                  <a:cubicBezTo>
                    <a:pt x="3525" y="3167"/>
                    <a:pt x="3691" y="3310"/>
                    <a:pt x="3691" y="3501"/>
                  </a:cubicBezTo>
                  <a:cubicBezTo>
                    <a:pt x="3691" y="3691"/>
                    <a:pt x="3525" y="3858"/>
                    <a:pt x="3334" y="3858"/>
                  </a:cubicBezTo>
                  <a:cubicBezTo>
                    <a:pt x="3048" y="3858"/>
                    <a:pt x="2786" y="3739"/>
                    <a:pt x="2596" y="3572"/>
                  </a:cubicBezTo>
                  <a:cubicBezTo>
                    <a:pt x="2405" y="3739"/>
                    <a:pt x="2143" y="3858"/>
                    <a:pt x="1834" y="3858"/>
                  </a:cubicBezTo>
                  <a:cubicBezTo>
                    <a:pt x="1643" y="3858"/>
                    <a:pt x="1500" y="3691"/>
                    <a:pt x="1500" y="3501"/>
                  </a:cubicBezTo>
                  <a:cubicBezTo>
                    <a:pt x="1500" y="3310"/>
                    <a:pt x="1643" y="3167"/>
                    <a:pt x="1834" y="3167"/>
                  </a:cubicBezTo>
                  <a:cubicBezTo>
                    <a:pt x="2072" y="3167"/>
                    <a:pt x="2239" y="2977"/>
                    <a:pt x="2239" y="2763"/>
                  </a:cubicBezTo>
                  <a:lnTo>
                    <a:pt x="2239" y="2739"/>
                  </a:lnTo>
                  <a:lnTo>
                    <a:pt x="2024" y="2739"/>
                  </a:lnTo>
                  <a:cubicBezTo>
                    <a:pt x="1834" y="2739"/>
                    <a:pt x="1691" y="2596"/>
                    <a:pt x="1691" y="2382"/>
                  </a:cubicBezTo>
                  <a:cubicBezTo>
                    <a:pt x="1691" y="2191"/>
                    <a:pt x="1834" y="2048"/>
                    <a:pt x="2024" y="2048"/>
                  </a:cubicBezTo>
                  <a:lnTo>
                    <a:pt x="2239" y="2048"/>
                  </a:lnTo>
                  <a:lnTo>
                    <a:pt x="2239" y="1643"/>
                  </a:lnTo>
                  <a:cubicBezTo>
                    <a:pt x="2239" y="1453"/>
                    <a:pt x="2405" y="1286"/>
                    <a:pt x="2596" y="1286"/>
                  </a:cubicBezTo>
                  <a:close/>
                  <a:moveTo>
                    <a:pt x="929" y="0"/>
                  </a:moveTo>
                  <a:cubicBezTo>
                    <a:pt x="429" y="0"/>
                    <a:pt x="0" y="405"/>
                    <a:pt x="0" y="929"/>
                  </a:cubicBezTo>
                  <a:lnTo>
                    <a:pt x="0" y="4239"/>
                  </a:lnTo>
                  <a:cubicBezTo>
                    <a:pt x="0" y="4739"/>
                    <a:pt x="429" y="5168"/>
                    <a:pt x="929" y="5168"/>
                  </a:cubicBezTo>
                  <a:lnTo>
                    <a:pt x="1858" y="5168"/>
                  </a:lnTo>
                  <a:lnTo>
                    <a:pt x="2310" y="5763"/>
                  </a:lnTo>
                  <a:cubicBezTo>
                    <a:pt x="2358" y="5835"/>
                    <a:pt x="2429" y="5882"/>
                    <a:pt x="2501" y="5906"/>
                  </a:cubicBezTo>
                  <a:cubicBezTo>
                    <a:pt x="2524" y="5910"/>
                    <a:pt x="2548" y="5912"/>
                    <a:pt x="2572" y="5912"/>
                  </a:cubicBezTo>
                  <a:cubicBezTo>
                    <a:pt x="2690" y="5912"/>
                    <a:pt x="2802" y="5862"/>
                    <a:pt x="2882" y="5763"/>
                  </a:cubicBezTo>
                  <a:lnTo>
                    <a:pt x="3334" y="5168"/>
                  </a:lnTo>
                  <a:lnTo>
                    <a:pt x="4239" y="5168"/>
                  </a:lnTo>
                  <a:cubicBezTo>
                    <a:pt x="4763" y="5168"/>
                    <a:pt x="5168" y="4739"/>
                    <a:pt x="5168" y="4239"/>
                  </a:cubicBezTo>
                  <a:lnTo>
                    <a:pt x="5168" y="929"/>
                  </a:lnTo>
                  <a:cubicBezTo>
                    <a:pt x="5168" y="405"/>
                    <a:pt x="4763" y="0"/>
                    <a:pt x="4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16" name="Google Shape;1016;p50"/>
          <p:cNvGrpSpPr/>
          <p:nvPr/>
        </p:nvGrpSpPr>
        <p:grpSpPr>
          <a:xfrm>
            <a:off x="2170975" y="2753243"/>
            <a:ext cx="382719" cy="345982"/>
            <a:chOff x="2170975" y="2753243"/>
            <a:chExt cx="382719" cy="345982"/>
          </a:xfrm>
        </p:grpSpPr>
        <p:sp>
          <p:nvSpPr>
            <p:cNvPr id="1017" name="Google Shape;1017;p50"/>
            <p:cNvSpPr/>
            <p:nvPr/>
          </p:nvSpPr>
          <p:spPr>
            <a:xfrm>
              <a:off x="2323284" y="2933127"/>
              <a:ext cx="78100" cy="78100"/>
            </a:xfrm>
            <a:custGeom>
              <a:avLst/>
              <a:gdLst/>
              <a:ahLst/>
              <a:cxnLst/>
              <a:rect l="l" t="t" r="r" b="b"/>
              <a:pathLst>
                <a:path w="2430" h="2430" extrusionOk="0">
                  <a:moveTo>
                    <a:pt x="1215" y="0"/>
                  </a:moveTo>
                  <a:cubicBezTo>
                    <a:pt x="548" y="0"/>
                    <a:pt x="1" y="548"/>
                    <a:pt x="1" y="1215"/>
                  </a:cubicBezTo>
                  <a:cubicBezTo>
                    <a:pt x="1" y="1881"/>
                    <a:pt x="548" y="2429"/>
                    <a:pt x="1215" y="2429"/>
                  </a:cubicBezTo>
                  <a:cubicBezTo>
                    <a:pt x="1882" y="2429"/>
                    <a:pt x="2430" y="1881"/>
                    <a:pt x="2430" y="1215"/>
                  </a:cubicBezTo>
                  <a:cubicBezTo>
                    <a:pt x="2430" y="548"/>
                    <a:pt x="1882"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8" name="Google Shape;1018;p50"/>
            <p:cNvSpPr/>
            <p:nvPr/>
          </p:nvSpPr>
          <p:spPr>
            <a:xfrm>
              <a:off x="2170975" y="2753243"/>
              <a:ext cx="177606" cy="190044"/>
            </a:xfrm>
            <a:custGeom>
              <a:avLst/>
              <a:gdLst/>
              <a:ahLst/>
              <a:cxnLst/>
              <a:rect l="l" t="t" r="r" b="b"/>
              <a:pathLst>
                <a:path w="5526" h="5913" extrusionOk="0">
                  <a:moveTo>
                    <a:pt x="2763" y="1311"/>
                  </a:moveTo>
                  <a:cubicBezTo>
                    <a:pt x="2906" y="1311"/>
                    <a:pt x="3025" y="1382"/>
                    <a:pt x="3096" y="1525"/>
                  </a:cubicBezTo>
                  <a:lnTo>
                    <a:pt x="3859" y="3382"/>
                  </a:lnTo>
                  <a:cubicBezTo>
                    <a:pt x="3930" y="3573"/>
                    <a:pt x="3835" y="3763"/>
                    <a:pt x="3668" y="3835"/>
                  </a:cubicBezTo>
                  <a:cubicBezTo>
                    <a:pt x="3619" y="3853"/>
                    <a:pt x="3571" y="3862"/>
                    <a:pt x="3524" y="3862"/>
                  </a:cubicBezTo>
                  <a:cubicBezTo>
                    <a:pt x="3388" y="3862"/>
                    <a:pt x="3269" y="3786"/>
                    <a:pt x="3216" y="3644"/>
                  </a:cubicBezTo>
                  <a:lnTo>
                    <a:pt x="3144" y="3501"/>
                  </a:lnTo>
                  <a:lnTo>
                    <a:pt x="2430" y="3501"/>
                  </a:lnTo>
                  <a:lnTo>
                    <a:pt x="2358" y="3644"/>
                  </a:lnTo>
                  <a:cubicBezTo>
                    <a:pt x="2311" y="3787"/>
                    <a:pt x="2192" y="3859"/>
                    <a:pt x="2049" y="3859"/>
                  </a:cubicBezTo>
                  <a:cubicBezTo>
                    <a:pt x="2001" y="3859"/>
                    <a:pt x="1953" y="3859"/>
                    <a:pt x="1906" y="3835"/>
                  </a:cubicBezTo>
                  <a:cubicBezTo>
                    <a:pt x="1739" y="3787"/>
                    <a:pt x="1644" y="3573"/>
                    <a:pt x="1715" y="3382"/>
                  </a:cubicBezTo>
                  <a:lnTo>
                    <a:pt x="2430" y="1525"/>
                  </a:lnTo>
                  <a:cubicBezTo>
                    <a:pt x="2501" y="1406"/>
                    <a:pt x="2620" y="1311"/>
                    <a:pt x="2763" y="1311"/>
                  </a:cubicBezTo>
                  <a:close/>
                  <a:moveTo>
                    <a:pt x="929" y="1"/>
                  </a:moveTo>
                  <a:cubicBezTo>
                    <a:pt x="405" y="1"/>
                    <a:pt x="1" y="429"/>
                    <a:pt x="1" y="930"/>
                  </a:cubicBezTo>
                  <a:lnTo>
                    <a:pt x="1" y="4240"/>
                  </a:lnTo>
                  <a:cubicBezTo>
                    <a:pt x="1" y="4764"/>
                    <a:pt x="405" y="5168"/>
                    <a:pt x="929" y="5168"/>
                  </a:cubicBezTo>
                  <a:lnTo>
                    <a:pt x="2620" y="5168"/>
                  </a:lnTo>
                  <a:lnTo>
                    <a:pt x="3073" y="5764"/>
                  </a:lnTo>
                  <a:cubicBezTo>
                    <a:pt x="3120" y="5835"/>
                    <a:pt x="3192" y="5883"/>
                    <a:pt x="3263" y="5907"/>
                  </a:cubicBezTo>
                  <a:cubicBezTo>
                    <a:pt x="3288" y="5911"/>
                    <a:pt x="3312" y="5913"/>
                    <a:pt x="3336" y="5913"/>
                  </a:cubicBezTo>
                  <a:cubicBezTo>
                    <a:pt x="3453" y="5913"/>
                    <a:pt x="3561" y="5867"/>
                    <a:pt x="3620" y="5788"/>
                  </a:cubicBezTo>
                  <a:lnTo>
                    <a:pt x="4073" y="5168"/>
                  </a:lnTo>
                  <a:lnTo>
                    <a:pt x="4597" y="5168"/>
                  </a:lnTo>
                  <a:cubicBezTo>
                    <a:pt x="5121" y="5168"/>
                    <a:pt x="5526" y="4764"/>
                    <a:pt x="5526" y="4240"/>
                  </a:cubicBezTo>
                  <a:lnTo>
                    <a:pt x="5526" y="930"/>
                  </a:lnTo>
                  <a:cubicBezTo>
                    <a:pt x="5526" y="429"/>
                    <a:pt x="5121" y="1"/>
                    <a:pt x="4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9" name="Google Shape;1019;p50"/>
            <p:cNvSpPr/>
            <p:nvPr/>
          </p:nvSpPr>
          <p:spPr>
            <a:xfrm>
              <a:off x="2257462" y="2836677"/>
              <a:ext cx="5400" cy="6171"/>
            </a:xfrm>
            <a:custGeom>
              <a:avLst/>
              <a:gdLst/>
              <a:ahLst/>
              <a:cxnLst/>
              <a:rect l="l" t="t" r="r" b="b"/>
              <a:pathLst>
                <a:path w="168" h="192" extrusionOk="0">
                  <a:moveTo>
                    <a:pt x="72" y="1"/>
                  </a:moveTo>
                  <a:lnTo>
                    <a:pt x="1" y="191"/>
                  </a:lnTo>
                  <a:lnTo>
                    <a:pt x="167" y="191"/>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0" name="Google Shape;1020;p50"/>
            <p:cNvSpPr/>
            <p:nvPr/>
          </p:nvSpPr>
          <p:spPr>
            <a:xfrm>
              <a:off x="2376089" y="2753243"/>
              <a:ext cx="177606" cy="190044"/>
            </a:xfrm>
            <a:custGeom>
              <a:avLst/>
              <a:gdLst/>
              <a:ahLst/>
              <a:cxnLst/>
              <a:rect l="l" t="t" r="r" b="b"/>
              <a:pathLst>
                <a:path w="5526" h="5913" extrusionOk="0">
                  <a:moveTo>
                    <a:pt x="2740" y="1311"/>
                  </a:moveTo>
                  <a:cubicBezTo>
                    <a:pt x="2930" y="1311"/>
                    <a:pt x="3097" y="1453"/>
                    <a:pt x="3097" y="1668"/>
                  </a:cubicBezTo>
                  <a:lnTo>
                    <a:pt x="3097" y="2049"/>
                  </a:lnTo>
                  <a:lnTo>
                    <a:pt x="3287" y="2049"/>
                  </a:lnTo>
                  <a:cubicBezTo>
                    <a:pt x="3502" y="2049"/>
                    <a:pt x="3645" y="2215"/>
                    <a:pt x="3645" y="2406"/>
                  </a:cubicBezTo>
                  <a:cubicBezTo>
                    <a:pt x="3645" y="2597"/>
                    <a:pt x="3502" y="2763"/>
                    <a:pt x="3287" y="2763"/>
                  </a:cubicBezTo>
                  <a:lnTo>
                    <a:pt x="3097" y="2763"/>
                  </a:lnTo>
                  <a:cubicBezTo>
                    <a:pt x="3097" y="3001"/>
                    <a:pt x="3263" y="3168"/>
                    <a:pt x="3478" y="3168"/>
                  </a:cubicBezTo>
                  <a:cubicBezTo>
                    <a:pt x="3668" y="3168"/>
                    <a:pt x="3835" y="3335"/>
                    <a:pt x="3835" y="3525"/>
                  </a:cubicBezTo>
                  <a:cubicBezTo>
                    <a:pt x="3835" y="3716"/>
                    <a:pt x="3668" y="3859"/>
                    <a:pt x="3478" y="3859"/>
                  </a:cubicBezTo>
                  <a:cubicBezTo>
                    <a:pt x="3192" y="3859"/>
                    <a:pt x="2930" y="3763"/>
                    <a:pt x="2740" y="3573"/>
                  </a:cubicBezTo>
                  <a:cubicBezTo>
                    <a:pt x="2549" y="3763"/>
                    <a:pt x="2287" y="3859"/>
                    <a:pt x="2001" y="3859"/>
                  </a:cubicBezTo>
                  <a:cubicBezTo>
                    <a:pt x="1811" y="3859"/>
                    <a:pt x="1644" y="3716"/>
                    <a:pt x="1644" y="3525"/>
                  </a:cubicBezTo>
                  <a:cubicBezTo>
                    <a:pt x="1644" y="3335"/>
                    <a:pt x="1811" y="3168"/>
                    <a:pt x="2001" y="3168"/>
                  </a:cubicBezTo>
                  <a:cubicBezTo>
                    <a:pt x="2216" y="3168"/>
                    <a:pt x="2382" y="3001"/>
                    <a:pt x="2382" y="2763"/>
                  </a:cubicBezTo>
                  <a:lnTo>
                    <a:pt x="2192" y="2763"/>
                  </a:lnTo>
                  <a:cubicBezTo>
                    <a:pt x="1977" y="2763"/>
                    <a:pt x="1835" y="2597"/>
                    <a:pt x="1835" y="2406"/>
                  </a:cubicBezTo>
                  <a:cubicBezTo>
                    <a:pt x="1835" y="2215"/>
                    <a:pt x="1977" y="2049"/>
                    <a:pt x="2192" y="2049"/>
                  </a:cubicBezTo>
                  <a:lnTo>
                    <a:pt x="2382" y="2049"/>
                  </a:lnTo>
                  <a:lnTo>
                    <a:pt x="2382" y="1668"/>
                  </a:lnTo>
                  <a:cubicBezTo>
                    <a:pt x="2382" y="1453"/>
                    <a:pt x="2549" y="1311"/>
                    <a:pt x="2740" y="1311"/>
                  </a:cubicBezTo>
                  <a:close/>
                  <a:moveTo>
                    <a:pt x="930" y="1"/>
                  </a:moveTo>
                  <a:cubicBezTo>
                    <a:pt x="406" y="1"/>
                    <a:pt x="1" y="429"/>
                    <a:pt x="1" y="930"/>
                  </a:cubicBezTo>
                  <a:lnTo>
                    <a:pt x="1" y="4240"/>
                  </a:lnTo>
                  <a:cubicBezTo>
                    <a:pt x="1" y="4764"/>
                    <a:pt x="406" y="5168"/>
                    <a:pt x="930" y="5168"/>
                  </a:cubicBezTo>
                  <a:lnTo>
                    <a:pt x="1454" y="5168"/>
                  </a:lnTo>
                  <a:lnTo>
                    <a:pt x="1906" y="5764"/>
                  </a:lnTo>
                  <a:cubicBezTo>
                    <a:pt x="1954" y="5835"/>
                    <a:pt x="2025" y="5883"/>
                    <a:pt x="2097" y="5907"/>
                  </a:cubicBezTo>
                  <a:cubicBezTo>
                    <a:pt x="2121" y="5911"/>
                    <a:pt x="2146" y="5913"/>
                    <a:pt x="2170" y="5913"/>
                  </a:cubicBezTo>
                  <a:cubicBezTo>
                    <a:pt x="2286" y="5913"/>
                    <a:pt x="2395" y="5867"/>
                    <a:pt x="2454" y="5788"/>
                  </a:cubicBezTo>
                  <a:lnTo>
                    <a:pt x="2906" y="5168"/>
                  </a:lnTo>
                  <a:lnTo>
                    <a:pt x="4597" y="5168"/>
                  </a:lnTo>
                  <a:cubicBezTo>
                    <a:pt x="5121" y="5168"/>
                    <a:pt x="5526" y="4764"/>
                    <a:pt x="5526" y="4240"/>
                  </a:cubicBezTo>
                  <a:lnTo>
                    <a:pt x="5526" y="930"/>
                  </a:lnTo>
                  <a:cubicBezTo>
                    <a:pt x="5526" y="429"/>
                    <a:pt x="5121" y="1"/>
                    <a:pt x="4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1" name="Google Shape;1021;p50"/>
            <p:cNvSpPr/>
            <p:nvPr/>
          </p:nvSpPr>
          <p:spPr>
            <a:xfrm>
              <a:off x="2278899" y="3016529"/>
              <a:ext cx="166903" cy="82696"/>
            </a:xfrm>
            <a:custGeom>
              <a:avLst/>
              <a:gdLst/>
              <a:ahLst/>
              <a:cxnLst/>
              <a:rect l="l" t="t" r="r" b="b"/>
              <a:pathLst>
                <a:path w="5193" h="2573" extrusionOk="0">
                  <a:moveTo>
                    <a:pt x="1263" y="1"/>
                  </a:moveTo>
                  <a:cubicBezTo>
                    <a:pt x="524" y="453"/>
                    <a:pt x="0" y="1287"/>
                    <a:pt x="0" y="2216"/>
                  </a:cubicBezTo>
                  <a:cubicBezTo>
                    <a:pt x="0" y="2406"/>
                    <a:pt x="167" y="2573"/>
                    <a:pt x="358" y="2573"/>
                  </a:cubicBezTo>
                  <a:lnTo>
                    <a:pt x="4835" y="2573"/>
                  </a:lnTo>
                  <a:cubicBezTo>
                    <a:pt x="5025" y="2573"/>
                    <a:pt x="5192" y="2406"/>
                    <a:pt x="5192" y="2216"/>
                  </a:cubicBezTo>
                  <a:cubicBezTo>
                    <a:pt x="5192" y="1287"/>
                    <a:pt x="4668" y="453"/>
                    <a:pt x="3930" y="1"/>
                  </a:cubicBezTo>
                  <a:cubicBezTo>
                    <a:pt x="3573" y="334"/>
                    <a:pt x="3120" y="549"/>
                    <a:pt x="2596" y="549"/>
                  </a:cubicBezTo>
                  <a:cubicBezTo>
                    <a:pt x="2072" y="549"/>
                    <a:pt x="1620" y="334"/>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22" name="Google Shape;1022;p50"/>
          <p:cNvGrpSpPr/>
          <p:nvPr/>
        </p:nvGrpSpPr>
        <p:grpSpPr>
          <a:xfrm>
            <a:off x="2170975" y="1598282"/>
            <a:ext cx="382723" cy="321689"/>
            <a:chOff x="2170975" y="1598282"/>
            <a:chExt cx="382723" cy="321689"/>
          </a:xfrm>
        </p:grpSpPr>
        <p:sp>
          <p:nvSpPr>
            <p:cNvPr id="1023" name="Google Shape;1023;p50"/>
            <p:cNvSpPr/>
            <p:nvPr/>
          </p:nvSpPr>
          <p:spPr>
            <a:xfrm>
              <a:off x="2337843" y="1662593"/>
              <a:ext cx="49013" cy="67365"/>
            </a:xfrm>
            <a:custGeom>
              <a:avLst/>
              <a:gdLst/>
              <a:ahLst/>
              <a:cxnLst/>
              <a:rect l="l" t="t" r="r" b="b"/>
              <a:pathLst>
                <a:path w="1525" h="2096" extrusionOk="0">
                  <a:moveTo>
                    <a:pt x="762" y="0"/>
                  </a:moveTo>
                  <a:cubicBezTo>
                    <a:pt x="643" y="0"/>
                    <a:pt x="453" y="191"/>
                    <a:pt x="286" y="596"/>
                  </a:cubicBezTo>
                  <a:cubicBezTo>
                    <a:pt x="143" y="1000"/>
                    <a:pt x="24" y="1524"/>
                    <a:pt x="0" y="2096"/>
                  </a:cubicBezTo>
                  <a:lnTo>
                    <a:pt x="1524" y="2096"/>
                  </a:lnTo>
                  <a:cubicBezTo>
                    <a:pt x="1500" y="1524"/>
                    <a:pt x="1381" y="1000"/>
                    <a:pt x="1239" y="596"/>
                  </a:cubicBezTo>
                  <a:cubicBezTo>
                    <a:pt x="1072" y="191"/>
                    <a:pt x="88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4" name="Google Shape;1024;p50"/>
            <p:cNvSpPr/>
            <p:nvPr/>
          </p:nvSpPr>
          <p:spPr>
            <a:xfrm>
              <a:off x="2337843" y="1752133"/>
              <a:ext cx="49013" cy="67398"/>
            </a:xfrm>
            <a:custGeom>
              <a:avLst/>
              <a:gdLst/>
              <a:ahLst/>
              <a:cxnLst/>
              <a:rect l="l" t="t" r="r" b="b"/>
              <a:pathLst>
                <a:path w="1525" h="2097" extrusionOk="0">
                  <a:moveTo>
                    <a:pt x="0" y="1"/>
                  </a:moveTo>
                  <a:cubicBezTo>
                    <a:pt x="24" y="572"/>
                    <a:pt x="143" y="1096"/>
                    <a:pt x="286" y="1501"/>
                  </a:cubicBezTo>
                  <a:cubicBezTo>
                    <a:pt x="453" y="1906"/>
                    <a:pt x="643" y="2096"/>
                    <a:pt x="762" y="2096"/>
                  </a:cubicBezTo>
                  <a:cubicBezTo>
                    <a:pt x="881" y="2096"/>
                    <a:pt x="1072" y="1906"/>
                    <a:pt x="1239" y="1501"/>
                  </a:cubicBezTo>
                  <a:cubicBezTo>
                    <a:pt x="1381" y="1096"/>
                    <a:pt x="1500" y="572"/>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5" name="Google Shape;1025;p50"/>
            <p:cNvSpPr/>
            <p:nvPr/>
          </p:nvSpPr>
          <p:spPr>
            <a:xfrm>
              <a:off x="2284267" y="1752133"/>
              <a:ext cx="43646" cy="59748"/>
            </a:xfrm>
            <a:custGeom>
              <a:avLst/>
              <a:gdLst/>
              <a:ahLst/>
              <a:cxnLst/>
              <a:rect l="l" t="t" r="r" b="b"/>
              <a:pathLst>
                <a:path w="1358" h="1859" extrusionOk="0">
                  <a:moveTo>
                    <a:pt x="0" y="1"/>
                  </a:moveTo>
                  <a:cubicBezTo>
                    <a:pt x="119" y="810"/>
                    <a:pt x="643" y="1501"/>
                    <a:pt x="1358" y="1858"/>
                  </a:cubicBezTo>
                  <a:cubicBezTo>
                    <a:pt x="1334" y="1810"/>
                    <a:pt x="1334" y="1787"/>
                    <a:pt x="1310" y="1763"/>
                  </a:cubicBezTo>
                  <a:cubicBezTo>
                    <a:pt x="1119" y="1287"/>
                    <a:pt x="1000" y="667"/>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6" name="Google Shape;1026;p50"/>
            <p:cNvSpPr/>
            <p:nvPr/>
          </p:nvSpPr>
          <p:spPr>
            <a:xfrm>
              <a:off x="2284267" y="1670242"/>
              <a:ext cx="43646" cy="59716"/>
            </a:xfrm>
            <a:custGeom>
              <a:avLst/>
              <a:gdLst/>
              <a:ahLst/>
              <a:cxnLst/>
              <a:rect l="l" t="t" r="r" b="b"/>
              <a:pathLst>
                <a:path w="1358" h="1858" extrusionOk="0">
                  <a:moveTo>
                    <a:pt x="1358" y="0"/>
                  </a:moveTo>
                  <a:cubicBezTo>
                    <a:pt x="643" y="358"/>
                    <a:pt x="119" y="1048"/>
                    <a:pt x="0" y="1858"/>
                  </a:cubicBezTo>
                  <a:lnTo>
                    <a:pt x="977" y="1858"/>
                  </a:lnTo>
                  <a:cubicBezTo>
                    <a:pt x="1000" y="1191"/>
                    <a:pt x="1119" y="572"/>
                    <a:pt x="1310" y="96"/>
                  </a:cubicBezTo>
                  <a:cubicBezTo>
                    <a:pt x="1334" y="72"/>
                    <a:pt x="1334" y="48"/>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7" name="Google Shape;1027;p50"/>
            <p:cNvSpPr/>
            <p:nvPr/>
          </p:nvSpPr>
          <p:spPr>
            <a:xfrm>
              <a:off x="2396754" y="1752133"/>
              <a:ext cx="43678" cy="59748"/>
            </a:xfrm>
            <a:custGeom>
              <a:avLst/>
              <a:gdLst/>
              <a:ahLst/>
              <a:cxnLst/>
              <a:rect l="l" t="t" r="r" b="b"/>
              <a:pathLst>
                <a:path w="1359" h="1859" extrusionOk="0">
                  <a:moveTo>
                    <a:pt x="382" y="1"/>
                  </a:moveTo>
                  <a:cubicBezTo>
                    <a:pt x="358" y="667"/>
                    <a:pt x="239" y="1287"/>
                    <a:pt x="49" y="1763"/>
                  </a:cubicBezTo>
                  <a:cubicBezTo>
                    <a:pt x="25" y="1787"/>
                    <a:pt x="25" y="1810"/>
                    <a:pt x="1" y="1858"/>
                  </a:cubicBezTo>
                  <a:cubicBezTo>
                    <a:pt x="715" y="1501"/>
                    <a:pt x="1239" y="810"/>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8" name="Google Shape;1028;p50"/>
            <p:cNvSpPr/>
            <p:nvPr/>
          </p:nvSpPr>
          <p:spPr>
            <a:xfrm>
              <a:off x="2396754" y="1670242"/>
              <a:ext cx="43678" cy="59716"/>
            </a:xfrm>
            <a:custGeom>
              <a:avLst/>
              <a:gdLst/>
              <a:ahLst/>
              <a:cxnLst/>
              <a:rect l="l" t="t" r="r" b="b"/>
              <a:pathLst>
                <a:path w="1359" h="1858" extrusionOk="0">
                  <a:moveTo>
                    <a:pt x="1" y="0"/>
                  </a:moveTo>
                  <a:cubicBezTo>
                    <a:pt x="25" y="48"/>
                    <a:pt x="25" y="72"/>
                    <a:pt x="49" y="96"/>
                  </a:cubicBezTo>
                  <a:cubicBezTo>
                    <a:pt x="239" y="572"/>
                    <a:pt x="358" y="1191"/>
                    <a:pt x="382" y="1858"/>
                  </a:cubicBezTo>
                  <a:lnTo>
                    <a:pt x="1358" y="1858"/>
                  </a:lnTo>
                  <a:cubicBezTo>
                    <a:pt x="1239" y="1048"/>
                    <a:pt x="715"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9" name="Google Shape;1029;p50"/>
            <p:cNvSpPr/>
            <p:nvPr/>
          </p:nvSpPr>
          <p:spPr>
            <a:xfrm>
              <a:off x="2170975" y="1598282"/>
              <a:ext cx="382723" cy="321689"/>
            </a:xfrm>
            <a:custGeom>
              <a:avLst/>
              <a:gdLst/>
              <a:ahLst/>
              <a:cxnLst/>
              <a:rect l="l" t="t" r="r" b="b"/>
              <a:pathLst>
                <a:path w="11908" h="10009" extrusionOk="0">
                  <a:moveTo>
                    <a:pt x="5954" y="1311"/>
                  </a:moveTo>
                  <a:cubicBezTo>
                    <a:pt x="7693" y="1311"/>
                    <a:pt x="9098" y="2716"/>
                    <a:pt x="9098" y="4454"/>
                  </a:cubicBezTo>
                  <a:cubicBezTo>
                    <a:pt x="9098" y="6169"/>
                    <a:pt x="7693" y="7598"/>
                    <a:pt x="5954" y="7598"/>
                  </a:cubicBezTo>
                  <a:cubicBezTo>
                    <a:pt x="4216" y="7598"/>
                    <a:pt x="2811" y="6169"/>
                    <a:pt x="2811" y="4454"/>
                  </a:cubicBezTo>
                  <a:cubicBezTo>
                    <a:pt x="2811" y="2716"/>
                    <a:pt x="4216" y="1311"/>
                    <a:pt x="5954" y="1311"/>
                  </a:cubicBezTo>
                  <a:close/>
                  <a:moveTo>
                    <a:pt x="1120" y="1"/>
                  </a:moveTo>
                  <a:cubicBezTo>
                    <a:pt x="501" y="1"/>
                    <a:pt x="1" y="501"/>
                    <a:pt x="1" y="1120"/>
                  </a:cubicBezTo>
                  <a:lnTo>
                    <a:pt x="1" y="7764"/>
                  </a:lnTo>
                  <a:cubicBezTo>
                    <a:pt x="1" y="8384"/>
                    <a:pt x="501" y="8884"/>
                    <a:pt x="1120" y="8884"/>
                  </a:cubicBezTo>
                  <a:lnTo>
                    <a:pt x="5025" y="8884"/>
                  </a:lnTo>
                  <a:lnTo>
                    <a:pt x="5668" y="9836"/>
                  </a:lnTo>
                  <a:cubicBezTo>
                    <a:pt x="5716" y="9931"/>
                    <a:pt x="5788" y="9979"/>
                    <a:pt x="5859" y="10003"/>
                  </a:cubicBezTo>
                  <a:cubicBezTo>
                    <a:pt x="5887" y="10007"/>
                    <a:pt x="5914" y="10009"/>
                    <a:pt x="5940" y="10009"/>
                  </a:cubicBezTo>
                  <a:cubicBezTo>
                    <a:pt x="6071" y="10009"/>
                    <a:pt x="6180" y="9959"/>
                    <a:pt x="6240" y="9860"/>
                  </a:cubicBezTo>
                  <a:lnTo>
                    <a:pt x="6883" y="8884"/>
                  </a:lnTo>
                  <a:lnTo>
                    <a:pt x="10789" y="8884"/>
                  </a:lnTo>
                  <a:cubicBezTo>
                    <a:pt x="11408" y="8884"/>
                    <a:pt x="11908" y="8384"/>
                    <a:pt x="11908" y="7764"/>
                  </a:cubicBezTo>
                  <a:lnTo>
                    <a:pt x="11908" y="1120"/>
                  </a:lnTo>
                  <a:cubicBezTo>
                    <a:pt x="11908" y="501"/>
                    <a:pt x="11408" y="1"/>
                    <a:pt x="10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30" name="Google Shape;1030;p50"/>
          <p:cNvGrpSpPr/>
          <p:nvPr/>
        </p:nvGrpSpPr>
        <p:grpSpPr>
          <a:xfrm>
            <a:off x="7302096" y="2734891"/>
            <a:ext cx="261812" cy="382719"/>
            <a:chOff x="7302096" y="2734891"/>
            <a:chExt cx="261812" cy="382719"/>
          </a:xfrm>
        </p:grpSpPr>
        <p:sp>
          <p:nvSpPr>
            <p:cNvPr id="1031" name="Google Shape;1031;p50"/>
            <p:cNvSpPr/>
            <p:nvPr/>
          </p:nvSpPr>
          <p:spPr>
            <a:xfrm>
              <a:off x="7302096" y="2955303"/>
              <a:ext cx="261812" cy="162307"/>
            </a:xfrm>
            <a:custGeom>
              <a:avLst/>
              <a:gdLst/>
              <a:ahLst/>
              <a:cxnLst/>
              <a:rect l="l" t="t" r="r" b="b"/>
              <a:pathLst>
                <a:path w="8146" h="5050" extrusionOk="0">
                  <a:moveTo>
                    <a:pt x="358" y="1"/>
                  </a:moveTo>
                  <a:cubicBezTo>
                    <a:pt x="144" y="1"/>
                    <a:pt x="1" y="167"/>
                    <a:pt x="1" y="358"/>
                  </a:cubicBezTo>
                  <a:lnTo>
                    <a:pt x="1" y="4716"/>
                  </a:lnTo>
                  <a:cubicBezTo>
                    <a:pt x="1" y="4907"/>
                    <a:pt x="144" y="5049"/>
                    <a:pt x="358" y="5049"/>
                  </a:cubicBezTo>
                  <a:lnTo>
                    <a:pt x="7788" y="5049"/>
                  </a:lnTo>
                  <a:cubicBezTo>
                    <a:pt x="8003" y="5049"/>
                    <a:pt x="8145" y="4907"/>
                    <a:pt x="8145" y="4716"/>
                  </a:cubicBezTo>
                  <a:lnTo>
                    <a:pt x="8145" y="1096"/>
                  </a:lnTo>
                  <a:cubicBezTo>
                    <a:pt x="8145" y="906"/>
                    <a:pt x="8003" y="739"/>
                    <a:pt x="7788" y="739"/>
                  </a:cubicBezTo>
                  <a:lnTo>
                    <a:pt x="3478" y="739"/>
                  </a:lnTo>
                  <a:lnTo>
                    <a:pt x="2835" y="96"/>
                  </a:lnTo>
                  <a:cubicBezTo>
                    <a:pt x="2763" y="48"/>
                    <a:pt x="2668" y="1"/>
                    <a:pt x="2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2" name="Google Shape;1032;p50"/>
            <p:cNvSpPr/>
            <p:nvPr/>
          </p:nvSpPr>
          <p:spPr>
            <a:xfrm>
              <a:off x="7497279" y="2752472"/>
              <a:ext cx="30662" cy="30662"/>
            </a:xfrm>
            <a:custGeom>
              <a:avLst/>
              <a:gdLst/>
              <a:ahLst/>
              <a:cxnLst/>
              <a:rect l="l" t="t" r="r" b="b"/>
              <a:pathLst>
                <a:path w="954" h="954" extrusionOk="0">
                  <a:moveTo>
                    <a:pt x="1" y="1"/>
                  </a:moveTo>
                  <a:lnTo>
                    <a:pt x="1" y="954"/>
                  </a:lnTo>
                  <a:lnTo>
                    <a:pt x="953" y="9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3" name="Google Shape;1033;p50"/>
            <p:cNvSpPr/>
            <p:nvPr/>
          </p:nvSpPr>
          <p:spPr>
            <a:xfrm>
              <a:off x="7319709" y="2734891"/>
              <a:ext cx="226587" cy="221991"/>
            </a:xfrm>
            <a:custGeom>
              <a:avLst/>
              <a:gdLst/>
              <a:ahLst/>
              <a:cxnLst/>
              <a:rect l="l" t="t" r="r" b="b"/>
              <a:pathLst>
                <a:path w="7050" h="6907" extrusionOk="0">
                  <a:moveTo>
                    <a:pt x="3525" y="2310"/>
                  </a:moveTo>
                  <a:cubicBezTo>
                    <a:pt x="3716" y="2310"/>
                    <a:pt x="3882" y="2477"/>
                    <a:pt x="3882" y="2667"/>
                  </a:cubicBezTo>
                  <a:lnTo>
                    <a:pt x="3882" y="3263"/>
                  </a:lnTo>
                  <a:lnTo>
                    <a:pt x="4263" y="3263"/>
                  </a:lnTo>
                  <a:cubicBezTo>
                    <a:pt x="4454" y="3263"/>
                    <a:pt x="4621" y="3406"/>
                    <a:pt x="4621" y="3596"/>
                  </a:cubicBezTo>
                  <a:cubicBezTo>
                    <a:pt x="4621" y="3787"/>
                    <a:pt x="4454" y="3953"/>
                    <a:pt x="4263" y="3953"/>
                  </a:cubicBezTo>
                  <a:lnTo>
                    <a:pt x="3882" y="3953"/>
                  </a:lnTo>
                  <a:lnTo>
                    <a:pt x="3882" y="3977"/>
                  </a:lnTo>
                  <a:cubicBezTo>
                    <a:pt x="3882" y="4287"/>
                    <a:pt x="4144" y="4549"/>
                    <a:pt x="4454" y="4549"/>
                  </a:cubicBezTo>
                  <a:cubicBezTo>
                    <a:pt x="4644" y="4549"/>
                    <a:pt x="4811" y="4715"/>
                    <a:pt x="4811" y="4906"/>
                  </a:cubicBezTo>
                  <a:cubicBezTo>
                    <a:pt x="4811" y="5096"/>
                    <a:pt x="4644" y="5263"/>
                    <a:pt x="4454" y="5263"/>
                  </a:cubicBezTo>
                  <a:cubicBezTo>
                    <a:pt x="4097" y="5263"/>
                    <a:pt x="3763" y="5096"/>
                    <a:pt x="3525" y="4858"/>
                  </a:cubicBezTo>
                  <a:cubicBezTo>
                    <a:pt x="3287" y="5096"/>
                    <a:pt x="2954" y="5263"/>
                    <a:pt x="2596" y="5263"/>
                  </a:cubicBezTo>
                  <a:cubicBezTo>
                    <a:pt x="2406" y="5263"/>
                    <a:pt x="2239" y="5096"/>
                    <a:pt x="2239" y="4906"/>
                  </a:cubicBezTo>
                  <a:cubicBezTo>
                    <a:pt x="2239" y="4715"/>
                    <a:pt x="2406" y="4549"/>
                    <a:pt x="2596" y="4549"/>
                  </a:cubicBezTo>
                  <a:cubicBezTo>
                    <a:pt x="2906" y="4549"/>
                    <a:pt x="3168" y="4287"/>
                    <a:pt x="3168" y="3977"/>
                  </a:cubicBezTo>
                  <a:lnTo>
                    <a:pt x="3168" y="3953"/>
                  </a:lnTo>
                  <a:lnTo>
                    <a:pt x="2787" y="3953"/>
                  </a:lnTo>
                  <a:cubicBezTo>
                    <a:pt x="2596" y="3953"/>
                    <a:pt x="2430" y="3787"/>
                    <a:pt x="2430" y="3596"/>
                  </a:cubicBezTo>
                  <a:cubicBezTo>
                    <a:pt x="2430" y="3406"/>
                    <a:pt x="2596" y="3263"/>
                    <a:pt x="2787" y="3263"/>
                  </a:cubicBezTo>
                  <a:lnTo>
                    <a:pt x="3168" y="3263"/>
                  </a:lnTo>
                  <a:lnTo>
                    <a:pt x="3168" y="2667"/>
                  </a:lnTo>
                  <a:cubicBezTo>
                    <a:pt x="3168" y="2477"/>
                    <a:pt x="3335" y="2310"/>
                    <a:pt x="3525" y="2310"/>
                  </a:cubicBezTo>
                  <a:close/>
                  <a:moveTo>
                    <a:pt x="358" y="0"/>
                  </a:moveTo>
                  <a:cubicBezTo>
                    <a:pt x="167" y="0"/>
                    <a:pt x="1" y="143"/>
                    <a:pt x="1" y="334"/>
                  </a:cubicBezTo>
                  <a:lnTo>
                    <a:pt x="1" y="6168"/>
                  </a:lnTo>
                  <a:lnTo>
                    <a:pt x="2025" y="6168"/>
                  </a:lnTo>
                  <a:cubicBezTo>
                    <a:pt x="2311" y="6168"/>
                    <a:pt x="2573" y="6263"/>
                    <a:pt x="2787" y="6478"/>
                  </a:cubicBezTo>
                  <a:lnTo>
                    <a:pt x="3216" y="6906"/>
                  </a:lnTo>
                  <a:lnTo>
                    <a:pt x="7050" y="6906"/>
                  </a:lnTo>
                  <a:lnTo>
                    <a:pt x="7050" y="2215"/>
                  </a:lnTo>
                  <a:lnTo>
                    <a:pt x="5168" y="2215"/>
                  </a:lnTo>
                  <a:cubicBezTo>
                    <a:pt x="4978" y="2215"/>
                    <a:pt x="4835" y="2048"/>
                    <a:pt x="4835" y="1858"/>
                  </a:cubicBezTo>
                  <a:lnTo>
                    <a:pt x="48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34" name="Google Shape;1034;p50"/>
          <p:cNvGrpSpPr/>
          <p:nvPr/>
        </p:nvGrpSpPr>
        <p:grpSpPr>
          <a:xfrm>
            <a:off x="2267425" y="2141727"/>
            <a:ext cx="189851" cy="382718"/>
            <a:chOff x="2267425" y="2141727"/>
            <a:chExt cx="189851" cy="382718"/>
          </a:xfrm>
        </p:grpSpPr>
        <p:sp>
          <p:nvSpPr>
            <p:cNvPr id="1035" name="Google Shape;1035;p50"/>
            <p:cNvSpPr/>
            <p:nvPr/>
          </p:nvSpPr>
          <p:spPr>
            <a:xfrm>
              <a:off x="2321002" y="2321579"/>
              <a:ext cx="82696" cy="112554"/>
            </a:xfrm>
            <a:custGeom>
              <a:avLst/>
              <a:gdLst/>
              <a:ahLst/>
              <a:cxnLst/>
              <a:rect l="l" t="t" r="r" b="b"/>
              <a:pathLst>
                <a:path w="2573" h="3502" extrusionOk="0">
                  <a:moveTo>
                    <a:pt x="1286" y="0"/>
                  </a:moveTo>
                  <a:cubicBezTo>
                    <a:pt x="572" y="0"/>
                    <a:pt x="0" y="572"/>
                    <a:pt x="0" y="1286"/>
                  </a:cubicBezTo>
                  <a:lnTo>
                    <a:pt x="0" y="2215"/>
                  </a:lnTo>
                  <a:cubicBezTo>
                    <a:pt x="0" y="2930"/>
                    <a:pt x="572" y="3501"/>
                    <a:pt x="1286" y="3501"/>
                  </a:cubicBezTo>
                  <a:cubicBezTo>
                    <a:pt x="2001" y="3501"/>
                    <a:pt x="2572" y="2930"/>
                    <a:pt x="2572" y="2215"/>
                  </a:cubicBezTo>
                  <a:lnTo>
                    <a:pt x="2572" y="1286"/>
                  </a:lnTo>
                  <a:cubicBezTo>
                    <a:pt x="2572" y="572"/>
                    <a:pt x="2001"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6" name="Google Shape;1036;p50"/>
            <p:cNvSpPr/>
            <p:nvPr/>
          </p:nvSpPr>
          <p:spPr>
            <a:xfrm>
              <a:off x="2295740" y="2429085"/>
              <a:ext cx="133220" cy="95359"/>
            </a:xfrm>
            <a:custGeom>
              <a:avLst/>
              <a:gdLst/>
              <a:ahLst/>
              <a:cxnLst/>
              <a:rect l="l" t="t" r="r" b="b"/>
              <a:pathLst>
                <a:path w="4145" h="2967" extrusionOk="0">
                  <a:moveTo>
                    <a:pt x="395" y="1"/>
                  </a:moveTo>
                  <a:cubicBezTo>
                    <a:pt x="313" y="1"/>
                    <a:pt x="233" y="30"/>
                    <a:pt x="167" y="85"/>
                  </a:cubicBezTo>
                  <a:cubicBezTo>
                    <a:pt x="24" y="228"/>
                    <a:pt x="0" y="442"/>
                    <a:pt x="143" y="585"/>
                  </a:cubicBezTo>
                  <a:cubicBezTo>
                    <a:pt x="548" y="1061"/>
                    <a:pt x="1120" y="1347"/>
                    <a:pt x="1715" y="1442"/>
                  </a:cubicBezTo>
                  <a:lnTo>
                    <a:pt x="1715" y="2276"/>
                  </a:lnTo>
                  <a:lnTo>
                    <a:pt x="1524" y="2276"/>
                  </a:lnTo>
                  <a:cubicBezTo>
                    <a:pt x="1310" y="2276"/>
                    <a:pt x="1167" y="2442"/>
                    <a:pt x="1167" y="2633"/>
                  </a:cubicBezTo>
                  <a:cubicBezTo>
                    <a:pt x="1167" y="2823"/>
                    <a:pt x="1310" y="2966"/>
                    <a:pt x="1524" y="2966"/>
                  </a:cubicBezTo>
                  <a:lnTo>
                    <a:pt x="2620" y="2966"/>
                  </a:lnTo>
                  <a:cubicBezTo>
                    <a:pt x="2834" y="2966"/>
                    <a:pt x="2977" y="2823"/>
                    <a:pt x="2977" y="2633"/>
                  </a:cubicBezTo>
                  <a:cubicBezTo>
                    <a:pt x="2977" y="2442"/>
                    <a:pt x="2834" y="2276"/>
                    <a:pt x="2620" y="2276"/>
                  </a:cubicBezTo>
                  <a:lnTo>
                    <a:pt x="2429" y="2276"/>
                  </a:lnTo>
                  <a:lnTo>
                    <a:pt x="2429" y="1442"/>
                  </a:lnTo>
                  <a:cubicBezTo>
                    <a:pt x="3025" y="1347"/>
                    <a:pt x="3596" y="1061"/>
                    <a:pt x="4001" y="585"/>
                  </a:cubicBezTo>
                  <a:cubicBezTo>
                    <a:pt x="4144" y="442"/>
                    <a:pt x="4120" y="228"/>
                    <a:pt x="3977" y="85"/>
                  </a:cubicBezTo>
                  <a:cubicBezTo>
                    <a:pt x="3912" y="30"/>
                    <a:pt x="3832" y="1"/>
                    <a:pt x="3750" y="1"/>
                  </a:cubicBezTo>
                  <a:cubicBezTo>
                    <a:pt x="3653" y="1"/>
                    <a:pt x="3555" y="42"/>
                    <a:pt x="3477" y="132"/>
                  </a:cubicBezTo>
                  <a:cubicBezTo>
                    <a:pt x="3120" y="537"/>
                    <a:pt x="2620" y="752"/>
                    <a:pt x="2072" y="752"/>
                  </a:cubicBezTo>
                  <a:cubicBezTo>
                    <a:pt x="1524" y="752"/>
                    <a:pt x="1024" y="537"/>
                    <a:pt x="667" y="132"/>
                  </a:cubicBezTo>
                  <a:cubicBezTo>
                    <a:pt x="590" y="42"/>
                    <a:pt x="491"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7" name="Google Shape;1037;p50"/>
            <p:cNvSpPr/>
            <p:nvPr/>
          </p:nvSpPr>
          <p:spPr>
            <a:xfrm>
              <a:off x="2267425" y="2141727"/>
              <a:ext cx="189851" cy="160764"/>
            </a:xfrm>
            <a:custGeom>
              <a:avLst/>
              <a:gdLst/>
              <a:ahLst/>
              <a:cxnLst/>
              <a:rect l="l" t="t" r="r" b="b"/>
              <a:pathLst>
                <a:path w="5907" h="5002" extrusionOk="0">
                  <a:moveTo>
                    <a:pt x="1643" y="2596"/>
                  </a:moveTo>
                  <a:cubicBezTo>
                    <a:pt x="1834" y="2596"/>
                    <a:pt x="2001" y="2763"/>
                    <a:pt x="2001" y="2953"/>
                  </a:cubicBezTo>
                  <a:cubicBezTo>
                    <a:pt x="2001" y="3144"/>
                    <a:pt x="1834" y="3310"/>
                    <a:pt x="1643" y="3310"/>
                  </a:cubicBezTo>
                  <a:cubicBezTo>
                    <a:pt x="1453" y="3310"/>
                    <a:pt x="1310" y="3144"/>
                    <a:pt x="1310" y="2953"/>
                  </a:cubicBezTo>
                  <a:cubicBezTo>
                    <a:pt x="1310" y="2763"/>
                    <a:pt x="1453" y="2596"/>
                    <a:pt x="1643" y="2596"/>
                  </a:cubicBezTo>
                  <a:close/>
                  <a:moveTo>
                    <a:pt x="2953" y="2596"/>
                  </a:moveTo>
                  <a:cubicBezTo>
                    <a:pt x="3144" y="2596"/>
                    <a:pt x="3310" y="2763"/>
                    <a:pt x="3310" y="2953"/>
                  </a:cubicBezTo>
                  <a:cubicBezTo>
                    <a:pt x="3310" y="3144"/>
                    <a:pt x="3144" y="3310"/>
                    <a:pt x="2953" y="3310"/>
                  </a:cubicBezTo>
                  <a:cubicBezTo>
                    <a:pt x="2763" y="3310"/>
                    <a:pt x="2596" y="3144"/>
                    <a:pt x="2596" y="2953"/>
                  </a:cubicBezTo>
                  <a:cubicBezTo>
                    <a:pt x="2596" y="2763"/>
                    <a:pt x="2763" y="2596"/>
                    <a:pt x="2953" y="2596"/>
                  </a:cubicBezTo>
                  <a:close/>
                  <a:moveTo>
                    <a:pt x="4263" y="2596"/>
                  </a:moveTo>
                  <a:cubicBezTo>
                    <a:pt x="4454" y="2596"/>
                    <a:pt x="4596" y="2763"/>
                    <a:pt x="4596" y="2953"/>
                  </a:cubicBezTo>
                  <a:cubicBezTo>
                    <a:pt x="4596" y="3144"/>
                    <a:pt x="4454" y="3310"/>
                    <a:pt x="4263" y="3310"/>
                  </a:cubicBezTo>
                  <a:cubicBezTo>
                    <a:pt x="4073" y="3310"/>
                    <a:pt x="3906" y="3144"/>
                    <a:pt x="3906" y="2953"/>
                  </a:cubicBezTo>
                  <a:cubicBezTo>
                    <a:pt x="3906" y="2763"/>
                    <a:pt x="4073" y="2596"/>
                    <a:pt x="4263" y="2596"/>
                  </a:cubicBezTo>
                  <a:close/>
                  <a:moveTo>
                    <a:pt x="929" y="0"/>
                  </a:moveTo>
                  <a:cubicBezTo>
                    <a:pt x="405" y="0"/>
                    <a:pt x="0" y="405"/>
                    <a:pt x="0" y="929"/>
                  </a:cubicBezTo>
                  <a:lnTo>
                    <a:pt x="0" y="3501"/>
                  </a:lnTo>
                  <a:cubicBezTo>
                    <a:pt x="0" y="4025"/>
                    <a:pt x="405" y="4430"/>
                    <a:pt x="929" y="4430"/>
                  </a:cubicBezTo>
                  <a:lnTo>
                    <a:pt x="2239" y="4430"/>
                  </a:lnTo>
                  <a:lnTo>
                    <a:pt x="2715" y="4906"/>
                  </a:lnTo>
                  <a:cubicBezTo>
                    <a:pt x="2787" y="4953"/>
                    <a:pt x="2858" y="5001"/>
                    <a:pt x="2953" y="5001"/>
                  </a:cubicBezTo>
                  <a:cubicBezTo>
                    <a:pt x="3048" y="5001"/>
                    <a:pt x="3144" y="4953"/>
                    <a:pt x="3191" y="4906"/>
                  </a:cubicBezTo>
                  <a:lnTo>
                    <a:pt x="3668" y="4430"/>
                  </a:lnTo>
                  <a:lnTo>
                    <a:pt x="4977" y="4430"/>
                  </a:lnTo>
                  <a:cubicBezTo>
                    <a:pt x="5501" y="4430"/>
                    <a:pt x="5906" y="4025"/>
                    <a:pt x="5906" y="3501"/>
                  </a:cubicBezTo>
                  <a:lnTo>
                    <a:pt x="5906" y="929"/>
                  </a:lnTo>
                  <a:cubicBezTo>
                    <a:pt x="5906" y="405"/>
                    <a:pt x="5501" y="0"/>
                    <a:pt x="4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38" name="Google Shape;1038;p50"/>
          <p:cNvGrpSpPr/>
          <p:nvPr/>
        </p:nvGrpSpPr>
        <p:grpSpPr>
          <a:xfrm>
            <a:off x="6620162" y="2771627"/>
            <a:ext cx="382719" cy="309246"/>
            <a:chOff x="6620162" y="2771627"/>
            <a:chExt cx="382719" cy="309246"/>
          </a:xfrm>
        </p:grpSpPr>
        <p:sp>
          <p:nvSpPr>
            <p:cNvPr id="1039" name="Google Shape;1039;p50"/>
            <p:cNvSpPr/>
            <p:nvPr/>
          </p:nvSpPr>
          <p:spPr>
            <a:xfrm>
              <a:off x="6822994" y="3041019"/>
              <a:ext cx="179888" cy="39854"/>
            </a:xfrm>
            <a:custGeom>
              <a:avLst/>
              <a:gdLst/>
              <a:ahLst/>
              <a:cxnLst/>
              <a:rect l="l" t="t" r="r" b="b"/>
              <a:pathLst>
                <a:path w="5597" h="1240" extrusionOk="0">
                  <a:moveTo>
                    <a:pt x="953" y="1"/>
                  </a:moveTo>
                  <a:cubicBezTo>
                    <a:pt x="429" y="1"/>
                    <a:pt x="0" y="430"/>
                    <a:pt x="0" y="954"/>
                  </a:cubicBezTo>
                  <a:lnTo>
                    <a:pt x="0" y="1239"/>
                  </a:lnTo>
                  <a:lnTo>
                    <a:pt x="5263" y="1239"/>
                  </a:lnTo>
                  <a:cubicBezTo>
                    <a:pt x="5454" y="1239"/>
                    <a:pt x="5596" y="1096"/>
                    <a:pt x="5596" y="906"/>
                  </a:cubicBezTo>
                  <a:lnTo>
                    <a:pt x="5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0" name="Google Shape;1040;p50"/>
            <p:cNvSpPr/>
            <p:nvPr/>
          </p:nvSpPr>
          <p:spPr>
            <a:xfrm>
              <a:off x="6620162" y="3041019"/>
              <a:ext cx="179888" cy="39854"/>
            </a:xfrm>
            <a:custGeom>
              <a:avLst/>
              <a:gdLst/>
              <a:ahLst/>
              <a:cxnLst/>
              <a:rect l="l" t="t" r="r" b="b"/>
              <a:pathLst>
                <a:path w="5597" h="1240" extrusionOk="0">
                  <a:moveTo>
                    <a:pt x="0" y="1"/>
                  </a:moveTo>
                  <a:lnTo>
                    <a:pt x="0" y="906"/>
                  </a:lnTo>
                  <a:cubicBezTo>
                    <a:pt x="0" y="1096"/>
                    <a:pt x="143" y="1239"/>
                    <a:pt x="334" y="1239"/>
                  </a:cubicBezTo>
                  <a:lnTo>
                    <a:pt x="5597" y="1239"/>
                  </a:lnTo>
                  <a:lnTo>
                    <a:pt x="5597" y="954"/>
                  </a:lnTo>
                  <a:cubicBezTo>
                    <a:pt x="5597" y="430"/>
                    <a:pt x="5168" y="1"/>
                    <a:pt x="4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1" name="Google Shape;1041;p50"/>
            <p:cNvSpPr/>
            <p:nvPr/>
          </p:nvSpPr>
          <p:spPr>
            <a:xfrm>
              <a:off x="6822994" y="2771627"/>
              <a:ext cx="179888" cy="256445"/>
            </a:xfrm>
            <a:custGeom>
              <a:avLst/>
              <a:gdLst/>
              <a:ahLst/>
              <a:cxnLst/>
              <a:rect l="l" t="t" r="r" b="b"/>
              <a:pathLst>
                <a:path w="5597" h="7979" extrusionOk="0">
                  <a:moveTo>
                    <a:pt x="2812" y="945"/>
                  </a:moveTo>
                  <a:cubicBezTo>
                    <a:pt x="3006" y="945"/>
                    <a:pt x="3167" y="1104"/>
                    <a:pt x="3167" y="1286"/>
                  </a:cubicBezTo>
                  <a:lnTo>
                    <a:pt x="3167" y="1882"/>
                  </a:lnTo>
                  <a:lnTo>
                    <a:pt x="3644" y="1882"/>
                  </a:lnTo>
                  <a:cubicBezTo>
                    <a:pt x="3691" y="1882"/>
                    <a:pt x="3763" y="1905"/>
                    <a:pt x="3810" y="1953"/>
                  </a:cubicBezTo>
                  <a:cubicBezTo>
                    <a:pt x="4049" y="2239"/>
                    <a:pt x="3834" y="2572"/>
                    <a:pt x="3548" y="2572"/>
                  </a:cubicBezTo>
                  <a:lnTo>
                    <a:pt x="3167" y="2572"/>
                  </a:lnTo>
                  <a:lnTo>
                    <a:pt x="3167" y="2858"/>
                  </a:lnTo>
                  <a:cubicBezTo>
                    <a:pt x="3167" y="3058"/>
                    <a:pt x="3336" y="3208"/>
                    <a:pt x="3517" y="3208"/>
                  </a:cubicBezTo>
                  <a:cubicBezTo>
                    <a:pt x="3551" y="3208"/>
                    <a:pt x="3586" y="3203"/>
                    <a:pt x="3620" y="3191"/>
                  </a:cubicBezTo>
                  <a:cubicBezTo>
                    <a:pt x="3657" y="3181"/>
                    <a:pt x="3694" y="3176"/>
                    <a:pt x="3730" y="3176"/>
                  </a:cubicBezTo>
                  <a:cubicBezTo>
                    <a:pt x="4015" y="3176"/>
                    <a:pt x="4234" y="3491"/>
                    <a:pt x="4001" y="3787"/>
                  </a:cubicBezTo>
                  <a:cubicBezTo>
                    <a:pt x="3953" y="3834"/>
                    <a:pt x="3906" y="3882"/>
                    <a:pt x="3834" y="3882"/>
                  </a:cubicBezTo>
                  <a:cubicBezTo>
                    <a:pt x="3808" y="3884"/>
                    <a:pt x="3783" y="3884"/>
                    <a:pt x="3758" y="3884"/>
                  </a:cubicBezTo>
                  <a:cubicBezTo>
                    <a:pt x="3384" y="3884"/>
                    <a:pt x="3055" y="3723"/>
                    <a:pt x="2810" y="3477"/>
                  </a:cubicBezTo>
                  <a:cubicBezTo>
                    <a:pt x="2565" y="3723"/>
                    <a:pt x="2236" y="3884"/>
                    <a:pt x="1863" y="3884"/>
                  </a:cubicBezTo>
                  <a:cubicBezTo>
                    <a:pt x="1837" y="3884"/>
                    <a:pt x="1812" y="3884"/>
                    <a:pt x="1786" y="3882"/>
                  </a:cubicBezTo>
                  <a:cubicBezTo>
                    <a:pt x="1715" y="3882"/>
                    <a:pt x="1667" y="3834"/>
                    <a:pt x="1619" y="3787"/>
                  </a:cubicBezTo>
                  <a:cubicBezTo>
                    <a:pt x="1408" y="3491"/>
                    <a:pt x="1610" y="3176"/>
                    <a:pt x="1891" y="3176"/>
                  </a:cubicBezTo>
                  <a:cubicBezTo>
                    <a:pt x="1926" y="3176"/>
                    <a:pt x="1963" y="3181"/>
                    <a:pt x="2000" y="3191"/>
                  </a:cubicBezTo>
                  <a:cubicBezTo>
                    <a:pt x="2038" y="3203"/>
                    <a:pt x="2076" y="3208"/>
                    <a:pt x="2111" y="3208"/>
                  </a:cubicBezTo>
                  <a:cubicBezTo>
                    <a:pt x="2301" y="3208"/>
                    <a:pt x="2453" y="3058"/>
                    <a:pt x="2453" y="2858"/>
                  </a:cubicBezTo>
                  <a:lnTo>
                    <a:pt x="2453" y="2572"/>
                  </a:lnTo>
                  <a:lnTo>
                    <a:pt x="2000" y="2572"/>
                  </a:lnTo>
                  <a:cubicBezTo>
                    <a:pt x="1929" y="2572"/>
                    <a:pt x="1858" y="2548"/>
                    <a:pt x="1834" y="2501"/>
                  </a:cubicBezTo>
                  <a:cubicBezTo>
                    <a:pt x="1596" y="2215"/>
                    <a:pt x="1786" y="1882"/>
                    <a:pt x="2072" y="1882"/>
                  </a:cubicBezTo>
                  <a:lnTo>
                    <a:pt x="2453" y="1882"/>
                  </a:lnTo>
                  <a:lnTo>
                    <a:pt x="2453" y="1215"/>
                  </a:lnTo>
                  <a:cubicBezTo>
                    <a:pt x="2453" y="1143"/>
                    <a:pt x="2501" y="1096"/>
                    <a:pt x="2548" y="1048"/>
                  </a:cubicBezTo>
                  <a:cubicBezTo>
                    <a:pt x="2635" y="976"/>
                    <a:pt x="2727" y="945"/>
                    <a:pt x="2812" y="945"/>
                  </a:cubicBezTo>
                  <a:close/>
                  <a:moveTo>
                    <a:pt x="3739" y="4477"/>
                  </a:moveTo>
                  <a:cubicBezTo>
                    <a:pt x="3929" y="4477"/>
                    <a:pt x="4072" y="4644"/>
                    <a:pt x="4072" y="4835"/>
                  </a:cubicBezTo>
                  <a:cubicBezTo>
                    <a:pt x="4072" y="5025"/>
                    <a:pt x="3929" y="5192"/>
                    <a:pt x="3739" y="5192"/>
                  </a:cubicBezTo>
                  <a:lnTo>
                    <a:pt x="1881" y="5192"/>
                  </a:lnTo>
                  <a:cubicBezTo>
                    <a:pt x="1667" y="5192"/>
                    <a:pt x="1524" y="5025"/>
                    <a:pt x="1524" y="4835"/>
                  </a:cubicBezTo>
                  <a:cubicBezTo>
                    <a:pt x="1524" y="4644"/>
                    <a:pt x="1667" y="4477"/>
                    <a:pt x="1881" y="4477"/>
                  </a:cubicBezTo>
                  <a:close/>
                  <a:moveTo>
                    <a:pt x="3739" y="5787"/>
                  </a:moveTo>
                  <a:cubicBezTo>
                    <a:pt x="3929" y="5787"/>
                    <a:pt x="4072" y="5954"/>
                    <a:pt x="4072" y="6144"/>
                  </a:cubicBezTo>
                  <a:cubicBezTo>
                    <a:pt x="4072" y="6335"/>
                    <a:pt x="3929" y="6478"/>
                    <a:pt x="3739" y="6478"/>
                  </a:cubicBezTo>
                  <a:lnTo>
                    <a:pt x="1881" y="6478"/>
                  </a:lnTo>
                  <a:cubicBezTo>
                    <a:pt x="1667" y="6478"/>
                    <a:pt x="1524" y="6335"/>
                    <a:pt x="1524" y="6144"/>
                  </a:cubicBezTo>
                  <a:cubicBezTo>
                    <a:pt x="1524" y="5954"/>
                    <a:pt x="1667" y="5787"/>
                    <a:pt x="1881" y="5787"/>
                  </a:cubicBezTo>
                  <a:close/>
                  <a:moveTo>
                    <a:pt x="1191" y="0"/>
                  </a:moveTo>
                  <a:cubicBezTo>
                    <a:pt x="714" y="0"/>
                    <a:pt x="286" y="191"/>
                    <a:pt x="0" y="500"/>
                  </a:cubicBezTo>
                  <a:lnTo>
                    <a:pt x="0" y="7978"/>
                  </a:lnTo>
                  <a:cubicBezTo>
                    <a:pt x="262" y="7788"/>
                    <a:pt x="595" y="7669"/>
                    <a:pt x="953" y="7669"/>
                  </a:cubicBezTo>
                  <a:lnTo>
                    <a:pt x="5596" y="7669"/>
                  </a:lnTo>
                  <a:lnTo>
                    <a:pt x="5596" y="334"/>
                  </a:lnTo>
                  <a:cubicBezTo>
                    <a:pt x="5596" y="143"/>
                    <a:pt x="5454" y="0"/>
                    <a:pt x="5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2" name="Google Shape;1042;p50"/>
            <p:cNvSpPr/>
            <p:nvPr/>
          </p:nvSpPr>
          <p:spPr>
            <a:xfrm>
              <a:off x="6704335" y="2842044"/>
              <a:ext cx="11538" cy="13788"/>
            </a:xfrm>
            <a:custGeom>
              <a:avLst/>
              <a:gdLst/>
              <a:ahLst/>
              <a:cxnLst/>
              <a:rect l="l" t="t" r="r" b="b"/>
              <a:pathLst>
                <a:path w="359" h="429" extrusionOk="0">
                  <a:moveTo>
                    <a:pt x="191" y="0"/>
                  </a:moveTo>
                  <a:lnTo>
                    <a:pt x="1" y="429"/>
                  </a:lnTo>
                  <a:lnTo>
                    <a:pt x="358" y="429"/>
                  </a:lnTo>
                  <a:lnTo>
                    <a:pt x="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3" name="Google Shape;1043;p50"/>
            <p:cNvSpPr/>
            <p:nvPr/>
          </p:nvSpPr>
          <p:spPr>
            <a:xfrm>
              <a:off x="6620162" y="2771627"/>
              <a:ext cx="179888" cy="256445"/>
            </a:xfrm>
            <a:custGeom>
              <a:avLst/>
              <a:gdLst/>
              <a:ahLst/>
              <a:cxnLst/>
              <a:rect l="l" t="t" r="r" b="b"/>
              <a:pathLst>
                <a:path w="5597" h="7979" extrusionOk="0">
                  <a:moveTo>
                    <a:pt x="2810" y="953"/>
                  </a:moveTo>
                  <a:cubicBezTo>
                    <a:pt x="2953" y="953"/>
                    <a:pt x="3072" y="1024"/>
                    <a:pt x="3120" y="1167"/>
                  </a:cubicBezTo>
                  <a:lnTo>
                    <a:pt x="4049" y="3406"/>
                  </a:lnTo>
                  <a:cubicBezTo>
                    <a:pt x="4120" y="3572"/>
                    <a:pt x="4049" y="3787"/>
                    <a:pt x="3858" y="3858"/>
                  </a:cubicBezTo>
                  <a:cubicBezTo>
                    <a:pt x="3834" y="3882"/>
                    <a:pt x="3787" y="3882"/>
                    <a:pt x="3739" y="3882"/>
                  </a:cubicBezTo>
                  <a:cubicBezTo>
                    <a:pt x="3596" y="3882"/>
                    <a:pt x="3477" y="3811"/>
                    <a:pt x="3406" y="3668"/>
                  </a:cubicBezTo>
                  <a:lnTo>
                    <a:pt x="3263" y="3310"/>
                  </a:lnTo>
                  <a:lnTo>
                    <a:pt x="2334" y="3310"/>
                  </a:lnTo>
                  <a:lnTo>
                    <a:pt x="2191" y="3668"/>
                  </a:lnTo>
                  <a:cubicBezTo>
                    <a:pt x="2136" y="3796"/>
                    <a:pt x="1996" y="3882"/>
                    <a:pt x="1859" y="3882"/>
                  </a:cubicBezTo>
                  <a:cubicBezTo>
                    <a:pt x="1818" y="3882"/>
                    <a:pt x="1777" y="3875"/>
                    <a:pt x="1739" y="3858"/>
                  </a:cubicBezTo>
                  <a:cubicBezTo>
                    <a:pt x="1548" y="3787"/>
                    <a:pt x="1477" y="3572"/>
                    <a:pt x="1548" y="3406"/>
                  </a:cubicBezTo>
                  <a:lnTo>
                    <a:pt x="2477" y="1167"/>
                  </a:lnTo>
                  <a:cubicBezTo>
                    <a:pt x="2525" y="1024"/>
                    <a:pt x="2667" y="953"/>
                    <a:pt x="2810" y="953"/>
                  </a:cubicBezTo>
                  <a:close/>
                  <a:moveTo>
                    <a:pt x="3739" y="4477"/>
                  </a:moveTo>
                  <a:cubicBezTo>
                    <a:pt x="3930" y="4477"/>
                    <a:pt x="4072" y="4644"/>
                    <a:pt x="4072" y="4835"/>
                  </a:cubicBezTo>
                  <a:cubicBezTo>
                    <a:pt x="4072" y="5025"/>
                    <a:pt x="3930" y="5192"/>
                    <a:pt x="3739" y="5192"/>
                  </a:cubicBezTo>
                  <a:lnTo>
                    <a:pt x="1882" y="5192"/>
                  </a:lnTo>
                  <a:cubicBezTo>
                    <a:pt x="1667" y="5192"/>
                    <a:pt x="1524" y="5025"/>
                    <a:pt x="1524" y="4835"/>
                  </a:cubicBezTo>
                  <a:cubicBezTo>
                    <a:pt x="1524" y="4644"/>
                    <a:pt x="1667" y="4477"/>
                    <a:pt x="1882" y="4477"/>
                  </a:cubicBezTo>
                  <a:close/>
                  <a:moveTo>
                    <a:pt x="3739" y="5787"/>
                  </a:moveTo>
                  <a:cubicBezTo>
                    <a:pt x="3930" y="5787"/>
                    <a:pt x="4072" y="5954"/>
                    <a:pt x="4072" y="6144"/>
                  </a:cubicBezTo>
                  <a:cubicBezTo>
                    <a:pt x="4072" y="6335"/>
                    <a:pt x="3930" y="6478"/>
                    <a:pt x="3739" y="6478"/>
                  </a:cubicBezTo>
                  <a:lnTo>
                    <a:pt x="1882" y="6478"/>
                  </a:lnTo>
                  <a:cubicBezTo>
                    <a:pt x="1667" y="6478"/>
                    <a:pt x="1524" y="6335"/>
                    <a:pt x="1524" y="6144"/>
                  </a:cubicBezTo>
                  <a:cubicBezTo>
                    <a:pt x="1524" y="5954"/>
                    <a:pt x="1667" y="5787"/>
                    <a:pt x="1882" y="5787"/>
                  </a:cubicBezTo>
                  <a:close/>
                  <a:moveTo>
                    <a:pt x="334" y="0"/>
                  </a:moveTo>
                  <a:cubicBezTo>
                    <a:pt x="143" y="0"/>
                    <a:pt x="0" y="143"/>
                    <a:pt x="0" y="334"/>
                  </a:cubicBezTo>
                  <a:lnTo>
                    <a:pt x="0" y="7669"/>
                  </a:lnTo>
                  <a:lnTo>
                    <a:pt x="4644" y="7669"/>
                  </a:lnTo>
                  <a:cubicBezTo>
                    <a:pt x="5001" y="7669"/>
                    <a:pt x="5335" y="7788"/>
                    <a:pt x="5597" y="7978"/>
                  </a:cubicBezTo>
                  <a:lnTo>
                    <a:pt x="5597" y="500"/>
                  </a:lnTo>
                  <a:cubicBezTo>
                    <a:pt x="5311" y="191"/>
                    <a:pt x="4882" y="0"/>
                    <a:pt x="4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44" name="Google Shape;1044;p50"/>
          <p:cNvGrpSpPr/>
          <p:nvPr/>
        </p:nvGrpSpPr>
        <p:grpSpPr>
          <a:xfrm>
            <a:off x="5978756" y="2759382"/>
            <a:ext cx="382719" cy="333739"/>
            <a:chOff x="5978756" y="2759382"/>
            <a:chExt cx="382719" cy="333739"/>
          </a:xfrm>
        </p:grpSpPr>
        <p:sp>
          <p:nvSpPr>
            <p:cNvPr id="1045" name="Google Shape;1045;p50"/>
            <p:cNvSpPr/>
            <p:nvPr/>
          </p:nvSpPr>
          <p:spPr>
            <a:xfrm>
              <a:off x="5978756" y="2759382"/>
              <a:ext cx="177606" cy="178377"/>
            </a:xfrm>
            <a:custGeom>
              <a:avLst/>
              <a:gdLst/>
              <a:ahLst/>
              <a:cxnLst/>
              <a:rect l="l" t="t" r="r" b="b"/>
              <a:pathLst>
                <a:path w="5526" h="5550" extrusionOk="0">
                  <a:moveTo>
                    <a:pt x="2763" y="1310"/>
                  </a:moveTo>
                  <a:cubicBezTo>
                    <a:pt x="2906" y="1310"/>
                    <a:pt x="3025" y="1382"/>
                    <a:pt x="3097" y="1524"/>
                  </a:cubicBezTo>
                  <a:lnTo>
                    <a:pt x="4025" y="3763"/>
                  </a:lnTo>
                  <a:cubicBezTo>
                    <a:pt x="4097" y="3930"/>
                    <a:pt x="4002" y="4144"/>
                    <a:pt x="3835" y="4215"/>
                  </a:cubicBezTo>
                  <a:cubicBezTo>
                    <a:pt x="3787" y="4239"/>
                    <a:pt x="3740" y="4239"/>
                    <a:pt x="3692" y="4239"/>
                  </a:cubicBezTo>
                  <a:cubicBezTo>
                    <a:pt x="3549" y="4239"/>
                    <a:pt x="3430" y="4168"/>
                    <a:pt x="3382" y="4025"/>
                  </a:cubicBezTo>
                  <a:lnTo>
                    <a:pt x="3239" y="3668"/>
                  </a:lnTo>
                  <a:lnTo>
                    <a:pt x="2287" y="3668"/>
                  </a:lnTo>
                  <a:lnTo>
                    <a:pt x="2144" y="4025"/>
                  </a:lnTo>
                  <a:cubicBezTo>
                    <a:pt x="2089" y="4153"/>
                    <a:pt x="1963" y="4239"/>
                    <a:pt x="1821" y="4239"/>
                  </a:cubicBezTo>
                  <a:cubicBezTo>
                    <a:pt x="1779" y="4239"/>
                    <a:pt x="1735" y="4232"/>
                    <a:pt x="1692" y="4215"/>
                  </a:cubicBezTo>
                  <a:cubicBezTo>
                    <a:pt x="1525" y="4144"/>
                    <a:pt x="1430" y="3930"/>
                    <a:pt x="1501" y="3763"/>
                  </a:cubicBezTo>
                  <a:lnTo>
                    <a:pt x="2454" y="1524"/>
                  </a:lnTo>
                  <a:cubicBezTo>
                    <a:pt x="2501" y="1382"/>
                    <a:pt x="2620" y="1310"/>
                    <a:pt x="2763" y="1310"/>
                  </a:cubicBezTo>
                  <a:close/>
                  <a:moveTo>
                    <a:pt x="929" y="0"/>
                  </a:moveTo>
                  <a:cubicBezTo>
                    <a:pt x="406" y="0"/>
                    <a:pt x="1" y="405"/>
                    <a:pt x="1" y="929"/>
                  </a:cubicBezTo>
                  <a:lnTo>
                    <a:pt x="1" y="4620"/>
                  </a:lnTo>
                  <a:cubicBezTo>
                    <a:pt x="1" y="5120"/>
                    <a:pt x="406" y="5549"/>
                    <a:pt x="929" y="5549"/>
                  </a:cubicBezTo>
                  <a:lnTo>
                    <a:pt x="4597" y="5549"/>
                  </a:lnTo>
                  <a:cubicBezTo>
                    <a:pt x="5121" y="5549"/>
                    <a:pt x="5526" y="5120"/>
                    <a:pt x="5526" y="4620"/>
                  </a:cubicBezTo>
                  <a:lnTo>
                    <a:pt x="5526" y="929"/>
                  </a:lnTo>
                  <a:cubicBezTo>
                    <a:pt x="5526" y="405"/>
                    <a:pt x="5121" y="0"/>
                    <a:pt x="4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6" name="Google Shape;1046;p50"/>
            <p:cNvSpPr/>
            <p:nvPr/>
          </p:nvSpPr>
          <p:spPr>
            <a:xfrm>
              <a:off x="6062190" y="2842044"/>
              <a:ext cx="10735" cy="13049"/>
            </a:xfrm>
            <a:custGeom>
              <a:avLst/>
              <a:gdLst/>
              <a:ahLst/>
              <a:cxnLst/>
              <a:rect l="l" t="t" r="r" b="b"/>
              <a:pathLst>
                <a:path w="334" h="406" extrusionOk="0">
                  <a:moveTo>
                    <a:pt x="167" y="0"/>
                  </a:moveTo>
                  <a:lnTo>
                    <a:pt x="0" y="405"/>
                  </a:lnTo>
                  <a:lnTo>
                    <a:pt x="334" y="405"/>
                  </a:lnTo>
                  <a:lnTo>
                    <a:pt x="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7" name="Google Shape;1047;p50"/>
            <p:cNvSpPr/>
            <p:nvPr/>
          </p:nvSpPr>
          <p:spPr>
            <a:xfrm>
              <a:off x="6183870" y="2914743"/>
              <a:ext cx="177606" cy="178377"/>
            </a:xfrm>
            <a:custGeom>
              <a:avLst/>
              <a:gdLst/>
              <a:ahLst/>
              <a:cxnLst/>
              <a:rect l="l" t="t" r="r" b="b"/>
              <a:pathLst>
                <a:path w="5526" h="5550" extrusionOk="0">
                  <a:moveTo>
                    <a:pt x="2763" y="1310"/>
                  </a:moveTo>
                  <a:cubicBezTo>
                    <a:pt x="2954" y="1310"/>
                    <a:pt x="3121" y="1477"/>
                    <a:pt x="3121" y="1668"/>
                  </a:cubicBezTo>
                  <a:lnTo>
                    <a:pt x="3121" y="2239"/>
                  </a:lnTo>
                  <a:lnTo>
                    <a:pt x="3502" y="2239"/>
                  </a:lnTo>
                  <a:cubicBezTo>
                    <a:pt x="3692" y="2239"/>
                    <a:pt x="3859" y="2406"/>
                    <a:pt x="3859" y="2596"/>
                  </a:cubicBezTo>
                  <a:cubicBezTo>
                    <a:pt x="3859" y="2787"/>
                    <a:pt x="3692" y="2954"/>
                    <a:pt x="3502" y="2954"/>
                  </a:cubicBezTo>
                  <a:lnTo>
                    <a:pt x="3121" y="2954"/>
                  </a:lnTo>
                  <a:lnTo>
                    <a:pt x="3121" y="2977"/>
                  </a:lnTo>
                  <a:cubicBezTo>
                    <a:pt x="3121" y="3287"/>
                    <a:pt x="3383" y="3549"/>
                    <a:pt x="3692" y="3549"/>
                  </a:cubicBezTo>
                  <a:cubicBezTo>
                    <a:pt x="3883" y="3549"/>
                    <a:pt x="4049" y="3716"/>
                    <a:pt x="4049" y="3906"/>
                  </a:cubicBezTo>
                  <a:cubicBezTo>
                    <a:pt x="4049" y="4097"/>
                    <a:pt x="3883" y="4240"/>
                    <a:pt x="3692" y="4240"/>
                  </a:cubicBezTo>
                  <a:cubicBezTo>
                    <a:pt x="3335" y="4240"/>
                    <a:pt x="3002" y="4097"/>
                    <a:pt x="2763" y="3835"/>
                  </a:cubicBezTo>
                  <a:cubicBezTo>
                    <a:pt x="2525" y="4097"/>
                    <a:pt x="2192" y="4240"/>
                    <a:pt x="1835" y="4240"/>
                  </a:cubicBezTo>
                  <a:cubicBezTo>
                    <a:pt x="1644" y="4240"/>
                    <a:pt x="1477" y="4097"/>
                    <a:pt x="1477" y="3906"/>
                  </a:cubicBezTo>
                  <a:cubicBezTo>
                    <a:pt x="1477" y="3716"/>
                    <a:pt x="1644" y="3549"/>
                    <a:pt x="1835" y="3549"/>
                  </a:cubicBezTo>
                  <a:cubicBezTo>
                    <a:pt x="2144" y="3549"/>
                    <a:pt x="2406" y="3287"/>
                    <a:pt x="2406" y="2977"/>
                  </a:cubicBezTo>
                  <a:lnTo>
                    <a:pt x="2406" y="2954"/>
                  </a:lnTo>
                  <a:lnTo>
                    <a:pt x="2025" y="2954"/>
                  </a:lnTo>
                  <a:cubicBezTo>
                    <a:pt x="1835" y="2954"/>
                    <a:pt x="1668" y="2787"/>
                    <a:pt x="1668" y="2596"/>
                  </a:cubicBezTo>
                  <a:cubicBezTo>
                    <a:pt x="1668" y="2406"/>
                    <a:pt x="1835" y="2239"/>
                    <a:pt x="2025" y="2239"/>
                  </a:cubicBezTo>
                  <a:lnTo>
                    <a:pt x="2406" y="2239"/>
                  </a:lnTo>
                  <a:lnTo>
                    <a:pt x="2406" y="1668"/>
                  </a:lnTo>
                  <a:cubicBezTo>
                    <a:pt x="2406" y="1477"/>
                    <a:pt x="2573" y="1310"/>
                    <a:pt x="2763" y="1310"/>
                  </a:cubicBezTo>
                  <a:close/>
                  <a:moveTo>
                    <a:pt x="930" y="1"/>
                  </a:moveTo>
                  <a:cubicBezTo>
                    <a:pt x="406" y="1"/>
                    <a:pt x="1" y="429"/>
                    <a:pt x="1" y="929"/>
                  </a:cubicBezTo>
                  <a:lnTo>
                    <a:pt x="1" y="4621"/>
                  </a:lnTo>
                  <a:cubicBezTo>
                    <a:pt x="1" y="5144"/>
                    <a:pt x="406" y="5549"/>
                    <a:pt x="930" y="5549"/>
                  </a:cubicBezTo>
                  <a:lnTo>
                    <a:pt x="4597" y="5549"/>
                  </a:lnTo>
                  <a:cubicBezTo>
                    <a:pt x="5121" y="5549"/>
                    <a:pt x="5526" y="5144"/>
                    <a:pt x="5526" y="4621"/>
                  </a:cubicBezTo>
                  <a:lnTo>
                    <a:pt x="5526" y="929"/>
                  </a:lnTo>
                  <a:cubicBezTo>
                    <a:pt x="5526" y="429"/>
                    <a:pt x="5121" y="1"/>
                    <a:pt x="4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8" name="Google Shape;1048;p50"/>
            <p:cNvSpPr/>
            <p:nvPr/>
          </p:nvSpPr>
          <p:spPr>
            <a:xfrm>
              <a:off x="6187726" y="2801388"/>
              <a:ext cx="95681" cy="94267"/>
            </a:xfrm>
            <a:custGeom>
              <a:avLst/>
              <a:gdLst/>
              <a:ahLst/>
              <a:cxnLst/>
              <a:rect l="l" t="t" r="r" b="b"/>
              <a:pathLst>
                <a:path w="2977" h="2933" extrusionOk="0">
                  <a:moveTo>
                    <a:pt x="939" y="0"/>
                  </a:moveTo>
                  <a:cubicBezTo>
                    <a:pt x="838" y="0"/>
                    <a:pt x="736" y="49"/>
                    <a:pt x="667" y="146"/>
                  </a:cubicBezTo>
                  <a:lnTo>
                    <a:pt x="95" y="884"/>
                  </a:lnTo>
                  <a:cubicBezTo>
                    <a:pt x="0" y="1003"/>
                    <a:pt x="0" y="1170"/>
                    <a:pt x="95" y="1289"/>
                  </a:cubicBezTo>
                  <a:lnTo>
                    <a:pt x="667" y="2051"/>
                  </a:lnTo>
                  <a:cubicBezTo>
                    <a:pt x="738" y="2146"/>
                    <a:pt x="834" y="2194"/>
                    <a:pt x="953" y="2194"/>
                  </a:cubicBezTo>
                  <a:cubicBezTo>
                    <a:pt x="1024" y="2194"/>
                    <a:pt x="1095" y="2170"/>
                    <a:pt x="1143" y="2123"/>
                  </a:cubicBezTo>
                  <a:cubicBezTo>
                    <a:pt x="1310" y="2003"/>
                    <a:pt x="1334" y="1789"/>
                    <a:pt x="1215" y="1622"/>
                  </a:cubicBezTo>
                  <a:lnTo>
                    <a:pt x="1072" y="1432"/>
                  </a:lnTo>
                  <a:lnTo>
                    <a:pt x="1881" y="1432"/>
                  </a:lnTo>
                  <a:cubicBezTo>
                    <a:pt x="2096" y="1432"/>
                    <a:pt x="2262" y="1622"/>
                    <a:pt x="2262" y="1837"/>
                  </a:cubicBezTo>
                  <a:lnTo>
                    <a:pt x="2262" y="2575"/>
                  </a:lnTo>
                  <a:cubicBezTo>
                    <a:pt x="2262" y="2766"/>
                    <a:pt x="2429" y="2932"/>
                    <a:pt x="2620" y="2932"/>
                  </a:cubicBezTo>
                  <a:cubicBezTo>
                    <a:pt x="2810" y="2932"/>
                    <a:pt x="2977" y="2766"/>
                    <a:pt x="2977" y="2575"/>
                  </a:cubicBezTo>
                  <a:lnTo>
                    <a:pt x="2977" y="1837"/>
                  </a:lnTo>
                  <a:cubicBezTo>
                    <a:pt x="2977" y="1241"/>
                    <a:pt x="2477" y="741"/>
                    <a:pt x="1881" y="741"/>
                  </a:cubicBezTo>
                  <a:lnTo>
                    <a:pt x="1072" y="741"/>
                  </a:lnTo>
                  <a:lnTo>
                    <a:pt x="1215" y="551"/>
                  </a:lnTo>
                  <a:cubicBezTo>
                    <a:pt x="1334" y="408"/>
                    <a:pt x="1310" y="170"/>
                    <a:pt x="1143" y="75"/>
                  </a:cubicBezTo>
                  <a:cubicBezTo>
                    <a:pt x="1084" y="25"/>
                    <a:pt x="1012" y="0"/>
                    <a:pt x="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9" name="Google Shape;1049;p50"/>
            <p:cNvSpPr/>
            <p:nvPr/>
          </p:nvSpPr>
          <p:spPr>
            <a:xfrm>
              <a:off x="6056823" y="2956846"/>
              <a:ext cx="95713" cy="94170"/>
            </a:xfrm>
            <a:custGeom>
              <a:avLst/>
              <a:gdLst/>
              <a:ahLst/>
              <a:cxnLst/>
              <a:rect l="l" t="t" r="r" b="b"/>
              <a:pathLst>
                <a:path w="2978" h="2930" extrusionOk="0">
                  <a:moveTo>
                    <a:pt x="358" y="0"/>
                  </a:moveTo>
                  <a:cubicBezTo>
                    <a:pt x="167" y="0"/>
                    <a:pt x="1" y="167"/>
                    <a:pt x="1" y="358"/>
                  </a:cubicBezTo>
                  <a:lnTo>
                    <a:pt x="1" y="1096"/>
                  </a:lnTo>
                  <a:cubicBezTo>
                    <a:pt x="1" y="1691"/>
                    <a:pt x="501" y="2191"/>
                    <a:pt x="1096" y="2191"/>
                  </a:cubicBezTo>
                  <a:lnTo>
                    <a:pt x="1906" y="2191"/>
                  </a:lnTo>
                  <a:lnTo>
                    <a:pt x="1763" y="2382"/>
                  </a:lnTo>
                  <a:cubicBezTo>
                    <a:pt x="1644" y="2525"/>
                    <a:pt x="1668" y="2763"/>
                    <a:pt x="1834" y="2858"/>
                  </a:cubicBezTo>
                  <a:cubicBezTo>
                    <a:pt x="1882" y="2906"/>
                    <a:pt x="1954" y="2930"/>
                    <a:pt x="2025" y="2930"/>
                  </a:cubicBezTo>
                  <a:cubicBezTo>
                    <a:pt x="2144" y="2930"/>
                    <a:pt x="2239" y="2882"/>
                    <a:pt x="2311" y="2787"/>
                  </a:cubicBezTo>
                  <a:lnTo>
                    <a:pt x="2882" y="2048"/>
                  </a:lnTo>
                  <a:cubicBezTo>
                    <a:pt x="2978" y="1929"/>
                    <a:pt x="2978" y="1763"/>
                    <a:pt x="2882" y="1644"/>
                  </a:cubicBezTo>
                  <a:lnTo>
                    <a:pt x="2311" y="882"/>
                  </a:lnTo>
                  <a:cubicBezTo>
                    <a:pt x="2238" y="794"/>
                    <a:pt x="2130" y="743"/>
                    <a:pt x="2024" y="743"/>
                  </a:cubicBezTo>
                  <a:cubicBezTo>
                    <a:pt x="1957" y="743"/>
                    <a:pt x="1890" y="764"/>
                    <a:pt x="1834" y="810"/>
                  </a:cubicBezTo>
                  <a:cubicBezTo>
                    <a:pt x="1668" y="929"/>
                    <a:pt x="1644" y="1143"/>
                    <a:pt x="1763" y="1310"/>
                  </a:cubicBezTo>
                  <a:lnTo>
                    <a:pt x="1906" y="1501"/>
                  </a:lnTo>
                  <a:lnTo>
                    <a:pt x="1096" y="1501"/>
                  </a:lnTo>
                  <a:cubicBezTo>
                    <a:pt x="882" y="1501"/>
                    <a:pt x="715" y="1310"/>
                    <a:pt x="715" y="1096"/>
                  </a:cubicBezTo>
                  <a:lnTo>
                    <a:pt x="715" y="358"/>
                  </a:lnTo>
                  <a:cubicBezTo>
                    <a:pt x="715" y="167"/>
                    <a:pt x="54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50" name="Google Shape;1050;p50"/>
          <p:cNvGrpSpPr/>
          <p:nvPr/>
        </p:nvGrpSpPr>
        <p:grpSpPr>
          <a:xfrm>
            <a:off x="7295990" y="3337248"/>
            <a:ext cx="274026" cy="383494"/>
            <a:chOff x="7295990" y="3337248"/>
            <a:chExt cx="274026" cy="383494"/>
          </a:xfrm>
        </p:grpSpPr>
        <p:sp>
          <p:nvSpPr>
            <p:cNvPr id="1051" name="Google Shape;1051;p50"/>
            <p:cNvSpPr/>
            <p:nvPr/>
          </p:nvSpPr>
          <p:spPr>
            <a:xfrm>
              <a:off x="7385530" y="3415314"/>
              <a:ext cx="11506" cy="13049"/>
            </a:xfrm>
            <a:custGeom>
              <a:avLst/>
              <a:gdLst/>
              <a:ahLst/>
              <a:cxnLst/>
              <a:rect l="l" t="t" r="r" b="b"/>
              <a:pathLst>
                <a:path w="358" h="406" extrusionOk="0">
                  <a:moveTo>
                    <a:pt x="167" y="0"/>
                  </a:moveTo>
                  <a:lnTo>
                    <a:pt x="1" y="405"/>
                  </a:lnTo>
                  <a:lnTo>
                    <a:pt x="358" y="405"/>
                  </a:lnTo>
                  <a:lnTo>
                    <a:pt x="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2" name="Google Shape;1052;p50"/>
            <p:cNvSpPr/>
            <p:nvPr/>
          </p:nvSpPr>
          <p:spPr>
            <a:xfrm>
              <a:off x="7295990" y="3337248"/>
              <a:ext cx="274026" cy="383494"/>
            </a:xfrm>
            <a:custGeom>
              <a:avLst/>
              <a:gdLst/>
              <a:ahLst/>
              <a:cxnLst/>
              <a:rect l="l" t="t" r="r" b="b"/>
              <a:pathLst>
                <a:path w="8526" h="11932" extrusionOk="0">
                  <a:moveTo>
                    <a:pt x="2953" y="1167"/>
                  </a:moveTo>
                  <a:cubicBezTo>
                    <a:pt x="3096" y="1167"/>
                    <a:pt x="3239" y="1262"/>
                    <a:pt x="3287" y="1381"/>
                  </a:cubicBezTo>
                  <a:lnTo>
                    <a:pt x="4216" y="3620"/>
                  </a:lnTo>
                  <a:cubicBezTo>
                    <a:pt x="4287" y="3787"/>
                    <a:pt x="4192" y="4001"/>
                    <a:pt x="4025" y="4072"/>
                  </a:cubicBezTo>
                  <a:cubicBezTo>
                    <a:pt x="3977" y="4096"/>
                    <a:pt x="3930" y="4096"/>
                    <a:pt x="3882" y="4096"/>
                  </a:cubicBezTo>
                  <a:cubicBezTo>
                    <a:pt x="3763" y="4096"/>
                    <a:pt x="3620" y="4025"/>
                    <a:pt x="3573" y="3882"/>
                  </a:cubicBezTo>
                  <a:lnTo>
                    <a:pt x="3430" y="3548"/>
                  </a:lnTo>
                  <a:lnTo>
                    <a:pt x="2501" y="3548"/>
                  </a:lnTo>
                  <a:lnTo>
                    <a:pt x="2358" y="3882"/>
                  </a:lnTo>
                  <a:cubicBezTo>
                    <a:pt x="2305" y="4024"/>
                    <a:pt x="2172" y="4100"/>
                    <a:pt x="2030" y="4100"/>
                  </a:cubicBezTo>
                  <a:cubicBezTo>
                    <a:pt x="1981" y="4100"/>
                    <a:pt x="1930" y="4091"/>
                    <a:pt x="1882" y="4072"/>
                  </a:cubicBezTo>
                  <a:cubicBezTo>
                    <a:pt x="1715" y="4001"/>
                    <a:pt x="1620" y="3787"/>
                    <a:pt x="1715" y="3620"/>
                  </a:cubicBezTo>
                  <a:lnTo>
                    <a:pt x="2644" y="1381"/>
                  </a:lnTo>
                  <a:cubicBezTo>
                    <a:pt x="2691" y="1262"/>
                    <a:pt x="2811" y="1167"/>
                    <a:pt x="2953" y="1167"/>
                  </a:cubicBezTo>
                  <a:close/>
                  <a:moveTo>
                    <a:pt x="5573" y="1905"/>
                  </a:moveTo>
                  <a:cubicBezTo>
                    <a:pt x="5764" y="1905"/>
                    <a:pt x="5906" y="2072"/>
                    <a:pt x="5906" y="2262"/>
                  </a:cubicBezTo>
                  <a:lnTo>
                    <a:pt x="5906" y="2834"/>
                  </a:lnTo>
                  <a:lnTo>
                    <a:pt x="6311" y="2834"/>
                  </a:lnTo>
                  <a:cubicBezTo>
                    <a:pt x="6502" y="2834"/>
                    <a:pt x="6668" y="3001"/>
                    <a:pt x="6668" y="3191"/>
                  </a:cubicBezTo>
                  <a:cubicBezTo>
                    <a:pt x="6668" y="3382"/>
                    <a:pt x="6502" y="3548"/>
                    <a:pt x="6311" y="3548"/>
                  </a:cubicBezTo>
                  <a:lnTo>
                    <a:pt x="5906" y="3548"/>
                  </a:lnTo>
                  <a:lnTo>
                    <a:pt x="5906" y="3572"/>
                  </a:lnTo>
                  <a:cubicBezTo>
                    <a:pt x="5906" y="3882"/>
                    <a:pt x="6168" y="4144"/>
                    <a:pt x="6502" y="4144"/>
                  </a:cubicBezTo>
                  <a:cubicBezTo>
                    <a:pt x="6692" y="4144"/>
                    <a:pt x="6859" y="4311"/>
                    <a:pt x="6859" y="4501"/>
                  </a:cubicBezTo>
                  <a:cubicBezTo>
                    <a:pt x="6859" y="4692"/>
                    <a:pt x="6692" y="4858"/>
                    <a:pt x="6502" y="4858"/>
                  </a:cubicBezTo>
                  <a:cubicBezTo>
                    <a:pt x="6121" y="4858"/>
                    <a:pt x="5811" y="4692"/>
                    <a:pt x="5573" y="4453"/>
                  </a:cubicBezTo>
                  <a:cubicBezTo>
                    <a:pt x="5335" y="4692"/>
                    <a:pt x="5001" y="4858"/>
                    <a:pt x="4644" y="4858"/>
                  </a:cubicBezTo>
                  <a:cubicBezTo>
                    <a:pt x="4454" y="4858"/>
                    <a:pt x="4287" y="4692"/>
                    <a:pt x="4287" y="4501"/>
                  </a:cubicBezTo>
                  <a:cubicBezTo>
                    <a:pt x="4287" y="4311"/>
                    <a:pt x="4454" y="4144"/>
                    <a:pt x="4644" y="4144"/>
                  </a:cubicBezTo>
                  <a:cubicBezTo>
                    <a:pt x="4954" y="4144"/>
                    <a:pt x="5216" y="3882"/>
                    <a:pt x="5216" y="3572"/>
                  </a:cubicBezTo>
                  <a:lnTo>
                    <a:pt x="5216" y="3548"/>
                  </a:lnTo>
                  <a:lnTo>
                    <a:pt x="4811" y="3548"/>
                  </a:lnTo>
                  <a:cubicBezTo>
                    <a:pt x="4620" y="3548"/>
                    <a:pt x="4478" y="3382"/>
                    <a:pt x="4478" y="3191"/>
                  </a:cubicBezTo>
                  <a:cubicBezTo>
                    <a:pt x="4478" y="3001"/>
                    <a:pt x="4620" y="2834"/>
                    <a:pt x="4811" y="2834"/>
                  </a:cubicBezTo>
                  <a:lnTo>
                    <a:pt x="5216" y="2834"/>
                  </a:lnTo>
                  <a:lnTo>
                    <a:pt x="5216" y="2262"/>
                  </a:lnTo>
                  <a:cubicBezTo>
                    <a:pt x="5216" y="2072"/>
                    <a:pt x="5382" y="1905"/>
                    <a:pt x="5573" y="1905"/>
                  </a:cubicBezTo>
                  <a:close/>
                  <a:moveTo>
                    <a:pt x="6692" y="5454"/>
                  </a:moveTo>
                  <a:cubicBezTo>
                    <a:pt x="6883" y="5454"/>
                    <a:pt x="7026" y="5620"/>
                    <a:pt x="7026" y="5811"/>
                  </a:cubicBezTo>
                  <a:cubicBezTo>
                    <a:pt x="7026" y="6001"/>
                    <a:pt x="6883" y="6144"/>
                    <a:pt x="6692" y="6144"/>
                  </a:cubicBezTo>
                  <a:lnTo>
                    <a:pt x="2025" y="6144"/>
                  </a:lnTo>
                  <a:cubicBezTo>
                    <a:pt x="1834" y="6144"/>
                    <a:pt x="1667" y="6001"/>
                    <a:pt x="1667" y="5811"/>
                  </a:cubicBezTo>
                  <a:cubicBezTo>
                    <a:pt x="1667" y="5620"/>
                    <a:pt x="1834" y="5454"/>
                    <a:pt x="2025" y="5454"/>
                  </a:cubicBezTo>
                  <a:close/>
                  <a:moveTo>
                    <a:pt x="6692" y="6763"/>
                  </a:moveTo>
                  <a:cubicBezTo>
                    <a:pt x="6883" y="6763"/>
                    <a:pt x="7026" y="6906"/>
                    <a:pt x="7026" y="7097"/>
                  </a:cubicBezTo>
                  <a:cubicBezTo>
                    <a:pt x="7026" y="7311"/>
                    <a:pt x="6883" y="7454"/>
                    <a:pt x="6692" y="7454"/>
                  </a:cubicBezTo>
                  <a:lnTo>
                    <a:pt x="2025" y="7454"/>
                  </a:lnTo>
                  <a:cubicBezTo>
                    <a:pt x="1834" y="7454"/>
                    <a:pt x="1667" y="7311"/>
                    <a:pt x="1667" y="7097"/>
                  </a:cubicBezTo>
                  <a:cubicBezTo>
                    <a:pt x="1667" y="6906"/>
                    <a:pt x="1834" y="6763"/>
                    <a:pt x="2025" y="6763"/>
                  </a:cubicBezTo>
                  <a:close/>
                  <a:moveTo>
                    <a:pt x="6692" y="8073"/>
                  </a:moveTo>
                  <a:cubicBezTo>
                    <a:pt x="6883" y="8073"/>
                    <a:pt x="7026" y="8216"/>
                    <a:pt x="7026" y="8407"/>
                  </a:cubicBezTo>
                  <a:cubicBezTo>
                    <a:pt x="7026" y="8597"/>
                    <a:pt x="6883" y="8764"/>
                    <a:pt x="6692" y="8764"/>
                  </a:cubicBezTo>
                  <a:lnTo>
                    <a:pt x="2025" y="8764"/>
                  </a:lnTo>
                  <a:cubicBezTo>
                    <a:pt x="1834" y="8764"/>
                    <a:pt x="1667" y="8597"/>
                    <a:pt x="1667" y="8407"/>
                  </a:cubicBezTo>
                  <a:cubicBezTo>
                    <a:pt x="1667" y="8216"/>
                    <a:pt x="1834" y="8073"/>
                    <a:pt x="2025" y="8073"/>
                  </a:cubicBezTo>
                  <a:close/>
                  <a:moveTo>
                    <a:pt x="4644" y="10240"/>
                  </a:moveTo>
                  <a:cubicBezTo>
                    <a:pt x="4835" y="10240"/>
                    <a:pt x="4978" y="10407"/>
                    <a:pt x="4978" y="10598"/>
                  </a:cubicBezTo>
                  <a:cubicBezTo>
                    <a:pt x="4978" y="10788"/>
                    <a:pt x="4835" y="10955"/>
                    <a:pt x="4644" y="10955"/>
                  </a:cubicBezTo>
                  <a:lnTo>
                    <a:pt x="3882" y="10955"/>
                  </a:lnTo>
                  <a:cubicBezTo>
                    <a:pt x="3692" y="10955"/>
                    <a:pt x="3549" y="10788"/>
                    <a:pt x="3549" y="10598"/>
                  </a:cubicBezTo>
                  <a:cubicBezTo>
                    <a:pt x="3549" y="10407"/>
                    <a:pt x="3692" y="10240"/>
                    <a:pt x="3882" y="10240"/>
                  </a:cubicBezTo>
                  <a:close/>
                  <a:moveTo>
                    <a:pt x="929" y="0"/>
                  </a:moveTo>
                  <a:cubicBezTo>
                    <a:pt x="429" y="0"/>
                    <a:pt x="0" y="429"/>
                    <a:pt x="0" y="929"/>
                  </a:cubicBezTo>
                  <a:lnTo>
                    <a:pt x="0" y="11002"/>
                  </a:lnTo>
                  <a:cubicBezTo>
                    <a:pt x="0" y="11502"/>
                    <a:pt x="429" y="11931"/>
                    <a:pt x="929" y="11931"/>
                  </a:cubicBezTo>
                  <a:lnTo>
                    <a:pt x="7597" y="11931"/>
                  </a:lnTo>
                  <a:cubicBezTo>
                    <a:pt x="8097" y="11931"/>
                    <a:pt x="8526" y="11502"/>
                    <a:pt x="8526" y="11002"/>
                  </a:cubicBezTo>
                  <a:lnTo>
                    <a:pt x="8526" y="929"/>
                  </a:lnTo>
                  <a:cubicBezTo>
                    <a:pt x="8526" y="429"/>
                    <a:pt x="8097" y="0"/>
                    <a:pt x="7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53" name="Google Shape;1053;p50"/>
          <p:cNvGrpSpPr/>
          <p:nvPr/>
        </p:nvGrpSpPr>
        <p:grpSpPr>
          <a:xfrm>
            <a:off x="6620162" y="3351004"/>
            <a:ext cx="382723" cy="356041"/>
            <a:chOff x="6620162" y="3351004"/>
            <a:chExt cx="382723" cy="356041"/>
          </a:xfrm>
        </p:grpSpPr>
        <p:sp>
          <p:nvSpPr>
            <p:cNvPr id="1054" name="Google Shape;1054;p50"/>
            <p:cNvSpPr/>
            <p:nvPr/>
          </p:nvSpPr>
          <p:spPr>
            <a:xfrm>
              <a:off x="6786998" y="3587517"/>
              <a:ext cx="49013" cy="49785"/>
            </a:xfrm>
            <a:custGeom>
              <a:avLst/>
              <a:gdLst/>
              <a:ahLst/>
              <a:cxnLst/>
              <a:rect l="l" t="t" r="r" b="b"/>
              <a:pathLst>
                <a:path w="1525" h="1549" extrusionOk="0">
                  <a:moveTo>
                    <a:pt x="763" y="0"/>
                  </a:moveTo>
                  <a:cubicBezTo>
                    <a:pt x="334" y="0"/>
                    <a:pt x="1" y="358"/>
                    <a:pt x="1" y="786"/>
                  </a:cubicBezTo>
                  <a:cubicBezTo>
                    <a:pt x="1" y="1191"/>
                    <a:pt x="334" y="1548"/>
                    <a:pt x="763" y="1548"/>
                  </a:cubicBezTo>
                  <a:cubicBezTo>
                    <a:pt x="1191" y="1548"/>
                    <a:pt x="1525" y="1191"/>
                    <a:pt x="1525" y="786"/>
                  </a:cubicBezTo>
                  <a:cubicBezTo>
                    <a:pt x="1525" y="358"/>
                    <a:pt x="1191"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5" name="Google Shape;1055;p50"/>
            <p:cNvSpPr/>
            <p:nvPr/>
          </p:nvSpPr>
          <p:spPr>
            <a:xfrm>
              <a:off x="6620162" y="3351004"/>
              <a:ext cx="382723" cy="284760"/>
            </a:xfrm>
            <a:custGeom>
              <a:avLst/>
              <a:gdLst/>
              <a:ahLst/>
              <a:cxnLst/>
              <a:rect l="l" t="t" r="r" b="b"/>
              <a:pathLst>
                <a:path w="11908" h="8860" extrusionOk="0">
                  <a:moveTo>
                    <a:pt x="334" y="1"/>
                  </a:moveTo>
                  <a:cubicBezTo>
                    <a:pt x="143" y="1"/>
                    <a:pt x="0" y="144"/>
                    <a:pt x="0" y="334"/>
                  </a:cubicBezTo>
                  <a:lnTo>
                    <a:pt x="0" y="8526"/>
                  </a:lnTo>
                  <a:cubicBezTo>
                    <a:pt x="0" y="8717"/>
                    <a:pt x="143" y="8860"/>
                    <a:pt x="334" y="8860"/>
                  </a:cubicBezTo>
                  <a:lnTo>
                    <a:pt x="4715" y="8860"/>
                  </a:lnTo>
                  <a:cubicBezTo>
                    <a:pt x="4573" y="8645"/>
                    <a:pt x="4525" y="8407"/>
                    <a:pt x="4525" y="8145"/>
                  </a:cubicBezTo>
                  <a:cubicBezTo>
                    <a:pt x="4525" y="8026"/>
                    <a:pt x="4525" y="7907"/>
                    <a:pt x="4549" y="7788"/>
                  </a:cubicBezTo>
                  <a:lnTo>
                    <a:pt x="2382" y="7788"/>
                  </a:lnTo>
                  <a:cubicBezTo>
                    <a:pt x="2286" y="7788"/>
                    <a:pt x="2215" y="7764"/>
                    <a:pt x="2144" y="7693"/>
                  </a:cubicBezTo>
                  <a:lnTo>
                    <a:pt x="1191" y="6764"/>
                  </a:lnTo>
                  <a:cubicBezTo>
                    <a:pt x="1119" y="6693"/>
                    <a:pt x="1096" y="6621"/>
                    <a:pt x="1096" y="6526"/>
                  </a:cubicBezTo>
                  <a:lnTo>
                    <a:pt x="1096" y="2144"/>
                  </a:lnTo>
                  <a:cubicBezTo>
                    <a:pt x="1096" y="2049"/>
                    <a:pt x="1143" y="1954"/>
                    <a:pt x="1215" y="1882"/>
                  </a:cubicBezTo>
                  <a:lnTo>
                    <a:pt x="2167" y="1144"/>
                  </a:lnTo>
                  <a:cubicBezTo>
                    <a:pt x="2239" y="1096"/>
                    <a:pt x="2310" y="1072"/>
                    <a:pt x="2382" y="1072"/>
                  </a:cubicBezTo>
                  <a:lnTo>
                    <a:pt x="9526" y="1072"/>
                  </a:lnTo>
                  <a:cubicBezTo>
                    <a:pt x="9621" y="1072"/>
                    <a:pt x="9693" y="1096"/>
                    <a:pt x="9764" y="1168"/>
                  </a:cubicBezTo>
                  <a:lnTo>
                    <a:pt x="10717" y="2096"/>
                  </a:lnTo>
                  <a:cubicBezTo>
                    <a:pt x="10788" y="2144"/>
                    <a:pt x="10836" y="2239"/>
                    <a:pt x="10836" y="2335"/>
                  </a:cubicBezTo>
                  <a:lnTo>
                    <a:pt x="10836" y="6502"/>
                  </a:lnTo>
                  <a:cubicBezTo>
                    <a:pt x="10836" y="6597"/>
                    <a:pt x="10788" y="6693"/>
                    <a:pt x="10717" y="6764"/>
                  </a:cubicBezTo>
                  <a:lnTo>
                    <a:pt x="9764" y="7693"/>
                  </a:lnTo>
                  <a:cubicBezTo>
                    <a:pt x="9693" y="7764"/>
                    <a:pt x="9621" y="7788"/>
                    <a:pt x="9526" y="7788"/>
                  </a:cubicBezTo>
                  <a:lnTo>
                    <a:pt x="7359" y="7788"/>
                  </a:lnTo>
                  <a:cubicBezTo>
                    <a:pt x="7383" y="7907"/>
                    <a:pt x="7407" y="8026"/>
                    <a:pt x="7407" y="8145"/>
                  </a:cubicBezTo>
                  <a:cubicBezTo>
                    <a:pt x="7407" y="8407"/>
                    <a:pt x="7335" y="8645"/>
                    <a:pt x="7216" y="8860"/>
                  </a:cubicBezTo>
                  <a:lnTo>
                    <a:pt x="11574" y="8860"/>
                  </a:lnTo>
                  <a:cubicBezTo>
                    <a:pt x="11765" y="8860"/>
                    <a:pt x="11907" y="8717"/>
                    <a:pt x="11907" y="8526"/>
                  </a:cubicBezTo>
                  <a:lnTo>
                    <a:pt x="11907" y="334"/>
                  </a:lnTo>
                  <a:cubicBezTo>
                    <a:pt x="11907" y="144"/>
                    <a:pt x="11765" y="1"/>
                    <a:pt x="1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6" name="Google Shape;1056;p50"/>
            <p:cNvSpPr/>
            <p:nvPr/>
          </p:nvSpPr>
          <p:spPr>
            <a:xfrm>
              <a:off x="6787769" y="3652567"/>
              <a:ext cx="47503" cy="54477"/>
            </a:xfrm>
            <a:custGeom>
              <a:avLst/>
              <a:gdLst/>
              <a:ahLst/>
              <a:cxnLst/>
              <a:rect l="l" t="t" r="r" b="b"/>
              <a:pathLst>
                <a:path w="1478" h="1695" extrusionOk="0">
                  <a:moveTo>
                    <a:pt x="1" y="1"/>
                  </a:moveTo>
                  <a:lnTo>
                    <a:pt x="1" y="1453"/>
                  </a:lnTo>
                  <a:cubicBezTo>
                    <a:pt x="1" y="1525"/>
                    <a:pt x="24" y="1596"/>
                    <a:pt x="72" y="1620"/>
                  </a:cubicBezTo>
                  <a:cubicBezTo>
                    <a:pt x="110" y="1671"/>
                    <a:pt x="169" y="1695"/>
                    <a:pt x="226" y="1695"/>
                  </a:cubicBezTo>
                  <a:cubicBezTo>
                    <a:pt x="276" y="1695"/>
                    <a:pt x="325" y="1677"/>
                    <a:pt x="358" y="1644"/>
                  </a:cubicBezTo>
                  <a:lnTo>
                    <a:pt x="739" y="1382"/>
                  </a:lnTo>
                  <a:lnTo>
                    <a:pt x="1120" y="1644"/>
                  </a:lnTo>
                  <a:cubicBezTo>
                    <a:pt x="1167" y="1691"/>
                    <a:pt x="1215" y="1691"/>
                    <a:pt x="1263" y="1691"/>
                  </a:cubicBezTo>
                  <a:cubicBezTo>
                    <a:pt x="1310" y="1691"/>
                    <a:pt x="1382" y="1668"/>
                    <a:pt x="1406" y="1644"/>
                  </a:cubicBezTo>
                  <a:cubicBezTo>
                    <a:pt x="1453" y="1596"/>
                    <a:pt x="1477" y="1525"/>
                    <a:pt x="1477" y="1453"/>
                  </a:cubicBezTo>
                  <a:lnTo>
                    <a:pt x="1477" y="1"/>
                  </a:lnTo>
                  <a:cubicBezTo>
                    <a:pt x="1263" y="144"/>
                    <a:pt x="1025" y="215"/>
                    <a:pt x="739" y="215"/>
                  </a:cubicBezTo>
                  <a:cubicBezTo>
                    <a:pt x="477" y="215"/>
                    <a:pt x="215"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7" name="Google Shape;1057;p50"/>
            <p:cNvSpPr/>
            <p:nvPr/>
          </p:nvSpPr>
          <p:spPr>
            <a:xfrm>
              <a:off x="6764050" y="3474226"/>
              <a:ext cx="11506" cy="13820"/>
            </a:xfrm>
            <a:custGeom>
              <a:avLst/>
              <a:gdLst/>
              <a:ahLst/>
              <a:cxnLst/>
              <a:rect l="l" t="t" r="r" b="b"/>
              <a:pathLst>
                <a:path w="358" h="430" extrusionOk="0">
                  <a:moveTo>
                    <a:pt x="191" y="1"/>
                  </a:moveTo>
                  <a:lnTo>
                    <a:pt x="0" y="430"/>
                  </a:lnTo>
                  <a:lnTo>
                    <a:pt x="358" y="430"/>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8" name="Google Shape;1058;p50"/>
            <p:cNvSpPr/>
            <p:nvPr/>
          </p:nvSpPr>
          <p:spPr>
            <a:xfrm>
              <a:off x="6676792" y="3407665"/>
              <a:ext cx="268690" cy="171467"/>
            </a:xfrm>
            <a:custGeom>
              <a:avLst/>
              <a:gdLst/>
              <a:ahLst/>
              <a:cxnLst/>
              <a:rect l="l" t="t" r="r" b="b"/>
              <a:pathLst>
                <a:path w="8360" h="5335" extrusionOk="0">
                  <a:moveTo>
                    <a:pt x="2906" y="834"/>
                  </a:moveTo>
                  <a:cubicBezTo>
                    <a:pt x="3025" y="834"/>
                    <a:pt x="3168" y="905"/>
                    <a:pt x="3215" y="1048"/>
                  </a:cubicBezTo>
                  <a:lnTo>
                    <a:pt x="4144" y="3263"/>
                  </a:lnTo>
                  <a:cubicBezTo>
                    <a:pt x="4216" y="3453"/>
                    <a:pt x="4144" y="3644"/>
                    <a:pt x="3954" y="3715"/>
                  </a:cubicBezTo>
                  <a:cubicBezTo>
                    <a:pt x="3906" y="3739"/>
                    <a:pt x="3858" y="3739"/>
                    <a:pt x="3835" y="3739"/>
                  </a:cubicBezTo>
                  <a:cubicBezTo>
                    <a:pt x="3692" y="3739"/>
                    <a:pt x="3549" y="3667"/>
                    <a:pt x="3501" y="3525"/>
                  </a:cubicBezTo>
                  <a:lnTo>
                    <a:pt x="3358" y="3191"/>
                  </a:lnTo>
                  <a:lnTo>
                    <a:pt x="2430" y="3191"/>
                  </a:lnTo>
                  <a:lnTo>
                    <a:pt x="2287" y="3525"/>
                  </a:lnTo>
                  <a:cubicBezTo>
                    <a:pt x="2228" y="3662"/>
                    <a:pt x="2104" y="3751"/>
                    <a:pt x="1968" y="3751"/>
                  </a:cubicBezTo>
                  <a:cubicBezTo>
                    <a:pt x="1940" y="3751"/>
                    <a:pt x="1911" y="3747"/>
                    <a:pt x="1882" y="3739"/>
                  </a:cubicBezTo>
                  <a:cubicBezTo>
                    <a:pt x="1667" y="3667"/>
                    <a:pt x="1572" y="3453"/>
                    <a:pt x="1644" y="3263"/>
                  </a:cubicBezTo>
                  <a:lnTo>
                    <a:pt x="2572" y="1048"/>
                  </a:lnTo>
                  <a:cubicBezTo>
                    <a:pt x="2620" y="905"/>
                    <a:pt x="2763" y="834"/>
                    <a:pt x="2906" y="834"/>
                  </a:cubicBezTo>
                  <a:close/>
                  <a:moveTo>
                    <a:pt x="5506" y="1559"/>
                  </a:moveTo>
                  <a:cubicBezTo>
                    <a:pt x="5703" y="1559"/>
                    <a:pt x="5859" y="1710"/>
                    <a:pt x="5859" y="1905"/>
                  </a:cubicBezTo>
                  <a:lnTo>
                    <a:pt x="5859" y="2501"/>
                  </a:lnTo>
                  <a:lnTo>
                    <a:pt x="6311" y="2501"/>
                  </a:lnTo>
                  <a:cubicBezTo>
                    <a:pt x="6383" y="2501"/>
                    <a:pt x="6454" y="2524"/>
                    <a:pt x="6478" y="2572"/>
                  </a:cubicBezTo>
                  <a:cubicBezTo>
                    <a:pt x="6716" y="2858"/>
                    <a:pt x="6526" y="3191"/>
                    <a:pt x="6240" y="3191"/>
                  </a:cubicBezTo>
                  <a:lnTo>
                    <a:pt x="5859" y="3191"/>
                  </a:lnTo>
                  <a:lnTo>
                    <a:pt x="5859" y="3477"/>
                  </a:lnTo>
                  <a:cubicBezTo>
                    <a:pt x="5859" y="3677"/>
                    <a:pt x="6011" y="3827"/>
                    <a:pt x="6200" y="3827"/>
                  </a:cubicBezTo>
                  <a:cubicBezTo>
                    <a:pt x="6236" y="3827"/>
                    <a:pt x="6273" y="3822"/>
                    <a:pt x="6311" y="3810"/>
                  </a:cubicBezTo>
                  <a:cubicBezTo>
                    <a:pt x="6349" y="3800"/>
                    <a:pt x="6385" y="3795"/>
                    <a:pt x="6421" y="3795"/>
                  </a:cubicBezTo>
                  <a:cubicBezTo>
                    <a:pt x="6702" y="3795"/>
                    <a:pt x="6904" y="4110"/>
                    <a:pt x="6692" y="4406"/>
                  </a:cubicBezTo>
                  <a:cubicBezTo>
                    <a:pt x="6645" y="4453"/>
                    <a:pt x="6597" y="4477"/>
                    <a:pt x="6526" y="4501"/>
                  </a:cubicBezTo>
                  <a:cubicBezTo>
                    <a:pt x="6500" y="4502"/>
                    <a:pt x="6474" y="4503"/>
                    <a:pt x="6449" y="4503"/>
                  </a:cubicBezTo>
                  <a:cubicBezTo>
                    <a:pt x="6076" y="4503"/>
                    <a:pt x="5747" y="4341"/>
                    <a:pt x="5502" y="4096"/>
                  </a:cubicBezTo>
                  <a:cubicBezTo>
                    <a:pt x="5256" y="4341"/>
                    <a:pt x="4927" y="4503"/>
                    <a:pt x="4554" y="4503"/>
                  </a:cubicBezTo>
                  <a:cubicBezTo>
                    <a:pt x="4529" y="4503"/>
                    <a:pt x="4503" y="4502"/>
                    <a:pt x="4478" y="4501"/>
                  </a:cubicBezTo>
                  <a:cubicBezTo>
                    <a:pt x="4406" y="4477"/>
                    <a:pt x="4359" y="4453"/>
                    <a:pt x="4311" y="4406"/>
                  </a:cubicBezTo>
                  <a:cubicBezTo>
                    <a:pt x="4078" y="4110"/>
                    <a:pt x="4296" y="3795"/>
                    <a:pt x="4582" y="3795"/>
                  </a:cubicBezTo>
                  <a:cubicBezTo>
                    <a:pt x="4618" y="3795"/>
                    <a:pt x="4655" y="3800"/>
                    <a:pt x="4692" y="3810"/>
                  </a:cubicBezTo>
                  <a:cubicBezTo>
                    <a:pt x="4726" y="3822"/>
                    <a:pt x="4761" y="3827"/>
                    <a:pt x="4795" y="3827"/>
                  </a:cubicBezTo>
                  <a:cubicBezTo>
                    <a:pt x="4976" y="3827"/>
                    <a:pt x="5144" y="3677"/>
                    <a:pt x="5144" y="3477"/>
                  </a:cubicBezTo>
                  <a:lnTo>
                    <a:pt x="5144" y="3191"/>
                  </a:lnTo>
                  <a:lnTo>
                    <a:pt x="4668" y="3191"/>
                  </a:lnTo>
                  <a:cubicBezTo>
                    <a:pt x="4620" y="3191"/>
                    <a:pt x="4549" y="3167"/>
                    <a:pt x="4501" y="3120"/>
                  </a:cubicBezTo>
                  <a:cubicBezTo>
                    <a:pt x="4263" y="2810"/>
                    <a:pt x="4478" y="2501"/>
                    <a:pt x="4763" y="2501"/>
                  </a:cubicBezTo>
                  <a:lnTo>
                    <a:pt x="5144" y="2501"/>
                  </a:lnTo>
                  <a:lnTo>
                    <a:pt x="5144" y="1834"/>
                  </a:lnTo>
                  <a:cubicBezTo>
                    <a:pt x="5144" y="1762"/>
                    <a:pt x="5168" y="1715"/>
                    <a:pt x="5216" y="1667"/>
                  </a:cubicBezTo>
                  <a:cubicBezTo>
                    <a:pt x="5314" y="1592"/>
                    <a:pt x="5414" y="1559"/>
                    <a:pt x="5506" y="1559"/>
                  </a:cubicBezTo>
                  <a:close/>
                  <a:moveTo>
                    <a:pt x="739" y="0"/>
                  </a:moveTo>
                  <a:lnTo>
                    <a:pt x="0" y="572"/>
                  </a:lnTo>
                  <a:lnTo>
                    <a:pt x="0" y="4596"/>
                  </a:lnTo>
                  <a:lnTo>
                    <a:pt x="739" y="5334"/>
                  </a:lnTo>
                  <a:lnTo>
                    <a:pt x="3168" y="5334"/>
                  </a:lnTo>
                  <a:cubicBezTo>
                    <a:pt x="3430" y="5072"/>
                    <a:pt x="3787" y="4906"/>
                    <a:pt x="4192" y="4906"/>
                  </a:cubicBezTo>
                  <a:cubicBezTo>
                    <a:pt x="4573" y="4906"/>
                    <a:pt x="4930" y="5072"/>
                    <a:pt x="5216" y="5334"/>
                  </a:cubicBezTo>
                  <a:lnTo>
                    <a:pt x="7621" y="5334"/>
                  </a:lnTo>
                  <a:lnTo>
                    <a:pt x="8359" y="4596"/>
                  </a:lnTo>
                  <a:lnTo>
                    <a:pt x="8359" y="714"/>
                  </a:lnTo>
                  <a:lnTo>
                    <a:pt x="76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59" name="Google Shape;1059;p50"/>
          <p:cNvGrpSpPr/>
          <p:nvPr/>
        </p:nvGrpSpPr>
        <p:grpSpPr>
          <a:xfrm>
            <a:off x="7241642" y="4005426"/>
            <a:ext cx="382720" cy="309987"/>
            <a:chOff x="7241642" y="4005426"/>
            <a:chExt cx="382720" cy="309987"/>
          </a:xfrm>
        </p:grpSpPr>
        <p:sp>
          <p:nvSpPr>
            <p:cNvPr id="1060" name="Google Shape;1060;p50"/>
            <p:cNvSpPr/>
            <p:nvPr/>
          </p:nvSpPr>
          <p:spPr>
            <a:xfrm>
              <a:off x="7241642" y="4005426"/>
              <a:ext cx="132449" cy="143923"/>
            </a:xfrm>
            <a:custGeom>
              <a:avLst/>
              <a:gdLst/>
              <a:ahLst/>
              <a:cxnLst/>
              <a:rect l="l" t="t" r="r" b="b"/>
              <a:pathLst>
                <a:path w="4121" h="4478" extrusionOk="0">
                  <a:moveTo>
                    <a:pt x="1969" y="747"/>
                  </a:moveTo>
                  <a:cubicBezTo>
                    <a:pt x="2034" y="747"/>
                    <a:pt x="2102" y="766"/>
                    <a:pt x="2168" y="810"/>
                  </a:cubicBezTo>
                  <a:cubicBezTo>
                    <a:pt x="2215" y="834"/>
                    <a:pt x="2263" y="881"/>
                    <a:pt x="2287" y="953"/>
                  </a:cubicBezTo>
                  <a:lnTo>
                    <a:pt x="3049" y="2834"/>
                  </a:lnTo>
                  <a:cubicBezTo>
                    <a:pt x="3120" y="3001"/>
                    <a:pt x="3025" y="3215"/>
                    <a:pt x="2858" y="3286"/>
                  </a:cubicBezTo>
                  <a:cubicBezTo>
                    <a:pt x="2811" y="3310"/>
                    <a:pt x="2763" y="3310"/>
                    <a:pt x="2715" y="3310"/>
                  </a:cubicBezTo>
                  <a:cubicBezTo>
                    <a:pt x="2573" y="3310"/>
                    <a:pt x="2453" y="3215"/>
                    <a:pt x="2406" y="3096"/>
                  </a:cubicBezTo>
                  <a:lnTo>
                    <a:pt x="2334" y="2929"/>
                  </a:lnTo>
                  <a:lnTo>
                    <a:pt x="1620" y="2929"/>
                  </a:lnTo>
                  <a:lnTo>
                    <a:pt x="1549" y="3120"/>
                  </a:lnTo>
                  <a:cubicBezTo>
                    <a:pt x="1501" y="3215"/>
                    <a:pt x="1429" y="3286"/>
                    <a:pt x="1310" y="3310"/>
                  </a:cubicBezTo>
                  <a:cubicBezTo>
                    <a:pt x="1287" y="3314"/>
                    <a:pt x="1265" y="3316"/>
                    <a:pt x="1243" y="3316"/>
                  </a:cubicBezTo>
                  <a:cubicBezTo>
                    <a:pt x="974" y="3316"/>
                    <a:pt x="817" y="3054"/>
                    <a:pt x="906" y="2834"/>
                  </a:cubicBezTo>
                  <a:lnTo>
                    <a:pt x="1644" y="976"/>
                  </a:lnTo>
                  <a:cubicBezTo>
                    <a:pt x="1693" y="844"/>
                    <a:pt x="1823" y="747"/>
                    <a:pt x="1969" y="747"/>
                  </a:cubicBezTo>
                  <a:close/>
                  <a:moveTo>
                    <a:pt x="334" y="0"/>
                  </a:moveTo>
                  <a:cubicBezTo>
                    <a:pt x="143" y="0"/>
                    <a:pt x="1" y="167"/>
                    <a:pt x="1" y="357"/>
                  </a:cubicBezTo>
                  <a:lnTo>
                    <a:pt x="1" y="4477"/>
                  </a:lnTo>
                  <a:lnTo>
                    <a:pt x="4120" y="4477"/>
                  </a:lnTo>
                  <a:lnTo>
                    <a:pt x="41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1" name="Google Shape;1061;p50"/>
            <p:cNvSpPr/>
            <p:nvPr/>
          </p:nvSpPr>
          <p:spPr>
            <a:xfrm>
              <a:off x="7302096" y="4071247"/>
              <a:ext cx="5400" cy="6139"/>
            </a:xfrm>
            <a:custGeom>
              <a:avLst/>
              <a:gdLst/>
              <a:ahLst/>
              <a:cxnLst/>
              <a:rect l="l" t="t" r="r" b="b"/>
              <a:pathLst>
                <a:path w="168" h="191" extrusionOk="0">
                  <a:moveTo>
                    <a:pt x="96" y="0"/>
                  </a:moveTo>
                  <a:lnTo>
                    <a:pt x="1" y="191"/>
                  </a:lnTo>
                  <a:lnTo>
                    <a:pt x="168" y="191"/>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2" name="Google Shape;1062;p50"/>
            <p:cNvSpPr/>
            <p:nvPr/>
          </p:nvSpPr>
          <p:spPr>
            <a:xfrm>
              <a:off x="7241642" y="4171490"/>
              <a:ext cx="132449" cy="143923"/>
            </a:xfrm>
            <a:custGeom>
              <a:avLst/>
              <a:gdLst/>
              <a:ahLst/>
              <a:cxnLst/>
              <a:rect l="l" t="t" r="r" b="b"/>
              <a:pathLst>
                <a:path w="4121" h="4478" extrusionOk="0">
                  <a:moveTo>
                    <a:pt x="2066" y="964"/>
                  </a:moveTo>
                  <a:cubicBezTo>
                    <a:pt x="2258" y="964"/>
                    <a:pt x="2406" y="1123"/>
                    <a:pt x="2406" y="1311"/>
                  </a:cubicBezTo>
                  <a:lnTo>
                    <a:pt x="2406" y="1715"/>
                  </a:lnTo>
                  <a:lnTo>
                    <a:pt x="2644" y="1715"/>
                  </a:lnTo>
                  <a:cubicBezTo>
                    <a:pt x="2763" y="1715"/>
                    <a:pt x="2882" y="1763"/>
                    <a:pt x="2930" y="1882"/>
                  </a:cubicBezTo>
                  <a:cubicBezTo>
                    <a:pt x="3049" y="2144"/>
                    <a:pt x="2882" y="2406"/>
                    <a:pt x="2620" y="2406"/>
                  </a:cubicBezTo>
                  <a:lnTo>
                    <a:pt x="2406" y="2406"/>
                  </a:lnTo>
                  <a:lnTo>
                    <a:pt x="2406" y="2477"/>
                  </a:lnTo>
                  <a:cubicBezTo>
                    <a:pt x="2406" y="2668"/>
                    <a:pt x="2596" y="2835"/>
                    <a:pt x="2787" y="2835"/>
                  </a:cubicBezTo>
                  <a:cubicBezTo>
                    <a:pt x="2798" y="2834"/>
                    <a:pt x="2809" y="2833"/>
                    <a:pt x="2820" y="2833"/>
                  </a:cubicBezTo>
                  <a:cubicBezTo>
                    <a:pt x="3064" y="2833"/>
                    <a:pt x="3234" y="3084"/>
                    <a:pt x="3120" y="3335"/>
                  </a:cubicBezTo>
                  <a:cubicBezTo>
                    <a:pt x="3073" y="3430"/>
                    <a:pt x="2930" y="3525"/>
                    <a:pt x="2834" y="3525"/>
                  </a:cubicBezTo>
                  <a:cubicBezTo>
                    <a:pt x="2525" y="3525"/>
                    <a:pt x="2263" y="3406"/>
                    <a:pt x="2072" y="3240"/>
                  </a:cubicBezTo>
                  <a:cubicBezTo>
                    <a:pt x="1858" y="3406"/>
                    <a:pt x="1596" y="3525"/>
                    <a:pt x="1310" y="3525"/>
                  </a:cubicBezTo>
                  <a:cubicBezTo>
                    <a:pt x="1191" y="3525"/>
                    <a:pt x="1048" y="3430"/>
                    <a:pt x="1001" y="3335"/>
                  </a:cubicBezTo>
                  <a:cubicBezTo>
                    <a:pt x="887" y="3084"/>
                    <a:pt x="1057" y="2833"/>
                    <a:pt x="1301" y="2833"/>
                  </a:cubicBezTo>
                  <a:cubicBezTo>
                    <a:pt x="1312" y="2833"/>
                    <a:pt x="1323" y="2834"/>
                    <a:pt x="1334" y="2835"/>
                  </a:cubicBezTo>
                  <a:cubicBezTo>
                    <a:pt x="1549" y="2835"/>
                    <a:pt x="1715" y="2668"/>
                    <a:pt x="1715" y="2477"/>
                  </a:cubicBezTo>
                  <a:lnTo>
                    <a:pt x="1715" y="2406"/>
                  </a:lnTo>
                  <a:lnTo>
                    <a:pt x="1501" y="2406"/>
                  </a:lnTo>
                  <a:cubicBezTo>
                    <a:pt x="1358" y="2406"/>
                    <a:pt x="1263" y="2335"/>
                    <a:pt x="1191" y="2216"/>
                  </a:cubicBezTo>
                  <a:cubicBezTo>
                    <a:pt x="1072" y="1954"/>
                    <a:pt x="1263" y="1715"/>
                    <a:pt x="1501" y="1715"/>
                  </a:cubicBezTo>
                  <a:lnTo>
                    <a:pt x="1715" y="1715"/>
                  </a:lnTo>
                  <a:lnTo>
                    <a:pt x="1715" y="1287"/>
                  </a:lnTo>
                  <a:cubicBezTo>
                    <a:pt x="1715" y="1168"/>
                    <a:pt x="1787" y="1049"/>
                    <a:pt x="1906" y="1001"/>
                  </a:cubicBezTo>
                  <a:cubicBezTo>
                    <a:pt x="1961" y="976"/>
                    <a:pt x="2015" y="964"/>
                    <a:pt x="2066" y="964"/>
                  </a:cubicBezTo>
                  <a:close/>
                  <a:moveTo>
                    <a:pt x="1" y="1"/>
                  </a:moveTo>
                  <a:lnTo>
                    <a:pt x="1" y="4121"/>
                  </a:lnTo>
                  <a:cubicBezTo>
                    <a:pt x="1" y="4311"/>
                    <a:pt x="143" y="4478"/>
                    <a:pt x="334" y="4478"/>
                  </a:cubicBezTo>
                  <a:lnTo>
                    <a:pt x="4120" y="4478"/>
                  </a:lnTo>
                  <a:lnTo>
                    <a:pt x="41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3" name="Google Shape;1063;p50"/>
            <p:cNvSpPr/>
            <p:nvPr/>
          </p:nvSpPr>
          <p:spPr>
            <a:xfrm>
              <a:off x="7396265" y="4005426"/>
              <a:ext cx="228098" cy="143923"/>
            </a:xfrm>
            <a:custGeom>
              <a:avLst/>
              <a:gdLst/>
              <a:ahLst/>
              <a:cxnLst/>
              <a:rect l="l" t="t" r="r" b="b"/>
              <a:pathLst>
                <a:path w="7097" h="4478" extrusionOk="0">
                  <a:moveTo>
                    <a:pt x="5597" y="1024"/>
                  </a:moveTo>
                  <a:cubicBezTo>
                    <a:pt x="5763" y="1024"/>
                    <a:pt x="5930" y="1167"/>
                    <a:pt x="5954" y="1334"/>
                  </a:cubicBezTo>
                  <a:cubicBezTo>
                    <a:pt x="5978" y="1548"/>
                    <a:pt x="5811" y="1715"/>
                    <a:pt x="5597" y="1715"/>
                  </a:cubicBezTo>
                  <a:lnTo>
                    <a:pt x="1524" y="1715"/>
                  </a:lnTo>
                  <a:cubicBezTo>
                    <a:pt x="1334" y="1715"/>
                    <a:pt x="1167" y="1596"/>
                    <a:pt x="1167" y="1405"/>
                  </a:cubicBezTo>
                  <a:cubicBezTo>
                    <a:pt x="1143" y="1215"/>
                    <a:pt x="1310" y="1024"/>
                    <a:pt x="1500" y="1024"/>
                  </a:cubicBezTo>
                  <a:close/>
                  <a:moveTo>
                    <a:pt x="5025" y="2334"/>
                  </a:moveTo>
                  <a:cubicBezTo>
                    <a:pt x="5215" y="2334"/>
                    <a:pt x="5382" y="2453"/>
                    <a:pt x="5382" y="2643"/>
                  </a:cubicBezTo>
                  <a:cubicBezTo>
                    <a:pt x="5406" y="2858"/>
                    <a:pt x="5239" y="3024"/>
                    <a:pt x="5049" y="3024"/>
                  </a:cubicBezTo>
                  <a:lnTo>
                    <a:pt x="1524" y="3024"/>
                  </a:lnTo>
                  <a:cubicBezTo>
                    <a:pt x="1334" y="3024"/>
                    <a:pt x="1167" y="2905"/>
                    <a:pt x="1167" y="2715"/>
                  </a:cubicBezTo>
                  <a:cubicBezTo>
                    <a:pt x="1143" y="2501"/>
                    <a:pt x="1310" y="2334"/>
                    <a:pt x="1500" y="2334"/>
                  </a:cubicBezTo>
                  <a:close/>
                  <a:moveTo>
                    <a:pt x="0" y="0"/>
                  </a:moveTo>
                  <a:lnTo>
                    <a:pt x="0" y="4477"/>
                  </a:lnTo>
                  <a:lnTo>
                    <a:pt x="7097" y="4477"/>
                  </a:lnTo>
                  <a:lnTo>
                    <a:pt x="7097" y="357"/>
                  </a:lnTo>
                  <a:cubicBezTo>
                    <a:pt x="7097" y="167"/>
                    <a:pt x="6954" y="0"/>
                    <a:pt x="6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4" name="Google Shape;1064;p50"/>
            <p:cNvSpPr/>
            <p:nvPr/>
          </p:nvSpPr>
          <p:spPr>
            <a:xfrm>
              <a:off x="7396265" y="4171490"/>
              <a:ext cx="228098" cy="143923"/>
            </a:xfrm>
            <a:custGeom>
              <a:avLst/>
              <a:gdLst/>
              <a:ahLst/>
              <a:cxnLst/>
              <a:rect l="l" t="t" r="r" b="b"/>
              <a:pathLst>
                <a:path w="7097" h="4478" extrusionOk="0">
                  <a:moveTo>
                    <a:pt x="5597" y="1239"/>
                  </a:moveTo>
                  <a:cubicBezTo>
                    <a:pt x="5787" y="1239"/>
                    <a:pt x="5954" y="1406"/>
                    <a:pt x="5954" y="1596"/>
                  </a:cubicBezTo>
                  <a:cubicBezTo>
                    <a:pt x="5954" y="1787"/>
                    <a:pt x="5787" y="1930"/>
                    <a:pt x="5597" y="1930"/>
                  </a:cubicBezTo>
                  <a:lnTo>
                    <a:pt x="1500" y="1930"/>
                  </a:lnTo>
                  <a:cubicBezTo>
                    <a:pt x="1310" y="1930"/>
                    <a:pt x="1167" y="1787"/>
                    <a:pt x="1167" y="1596"/>
                  </a:cubicBezTo>
                  <a:cubicBezTo>
                    <a:pt x="1143" y="1406"/>
                    <a:pt x="1310" y="1239"/>
                    <a:pt x="1500" y="1239"/>
                  </a:cubicBezTo>
                  <a:close/>
                  <a:moveTo>
                    <a:pt x="5049" y="2549"/>
                  </a:moveTo>
                  <a:cubicBezTo>
                    <a:pt x="5239" y="2549"/>
                    <a:pt x="5382" y="2692"/>
                    <a:pt x="5382" y="2882"/>
                  </a:cubicBezTo>
                  <a:cubicBezTo>
                    <a:pt x="5382" y="3097"/>
                    <a:pt x="5239" y="3240"/>
                    <a:pt x="5049" y="3240"/>
                  </a:cubicBezTo>
                  <a:lnTo>
                    <a:pt x="1500" y="3240"/>
                  </a:lnTo>
                  <a:cubicBezTo>
                    <a:pt x="1310" y="3240"/>
                    <a:pt x="1167" y="3097"/>
                    <a:pt x="1167" y="2882"/>
                  </a:cubicBezTo>
                  <a:cubicBezTo>
                    <a:pt x="1143" y="2692"/>
                    <a:pt x="1310" y="2549"/>
                    <a:pt x="1500" y="2549"/>
                  </a:cubicBezTo>
                  <a:close/>
                  <a:moveTo>
                    <a:pt x="0" y="1"/>
                  </a:moveTo>
                  <a:lnTo>
                    <a:pt x="0" y="4478"/>
                  </a:lnTo>
                  <a:lnTo>
                    <a:pt x="6763" y="4478"/>
                  </a:lnTo>
                  <a:cubicBezTo>
                    <a:pt x="6954" y="4478"/>
                    <a:pt x="7097" y="4311"/>
                    <a:pt x="7097" y="4121"/>
                  </a:cubicBezTo>
                  <a:lnTo>
                    <a:pt x="70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65" name="Google Shape;1065;p50"/>
          <p:cNvGrpSpPr/>
          <p:nvPr/>
        </p:nvGrpSpPr>
        <p:grpSpPr>
          <a:xfrm>
            <a:off x="6663775" y="3968658"/>
            <a:ext cx="296234" cy="383488"/>
            <a:chOff x="6663775" y="3968658"/>
            <a:chExt cx="296234" cy="383488"/>
          </a:xfrm>
        </p:grpSpPr>
        <p:sp>
          <p:nvSpPr>
            <p:cNvPr id="1066" name="Google Shape;1066;p50"/>
            <p:cNvSpPr/>
            <p:nvPr/>
          </p:nvSpPr>
          <p:spPr>
            <a:xfrm>
              <a:off x="6672196" y="4185278"/>
              <a:ext cx="276340" cy="57434"/>
            </a:xfrm>
            <a:custGeom>
              <a:avLst/>
              <a:gdLst/>
              <a:ahLst/>
              <a:cxnLst/>
              <a:rect l="l" t="t" r="r" b="b"/>
              <a:pathLst>
                <a:path w="8598" h="1787" extrusionOk="0">
                  <a:moveTo>
                    <a:pt x="3406" y="0"/>
                  </a:moveTo>
                  <a:cubicBezTo>
                    <a:pt x="2692" y="0"/>
                    <a:pt x="1810" y="405"/>
                    <a:pt x="763" y="1191"/>
                  </a:cubicBezTo>
                  <a:cubicBezTo>
                    <a:pt x="477" y="1405"/>
                    <a:pt x="215" y="1620"/>
                    <a:pt x="1" y="1787"/>
                  </a:cubicBezTo>
                  <a:cubicBezTo>
                    <a:pt x="1168" y="1548"/>
                    <a:pt x="2763" y="1286"/>
                    <a:pt x="4335" y="1286"/>
                  </a:cubicBezTo>
                  <a:cubicBezTo>
                    <a:pt x="5883" y="1286"/>
                    <a:pt x="7455" y="1525"/>
                    <a:pt x="8598" y="1787"/>
                  </a:cubicBezTo>
                  <a:cubicBezTo>
                    <a:pt x="8383" y="1596"/>
                    <a:pt x="8121" y="1382"/>
                    <a:pt x="7836" y="1191"/>
                  </a:cubicBezTo>
                  <a:cubicBezTo>
                    <a:pt x="6740" y="405"/>
                    <a:pt x="5883" y="0"/>
                    <a:pt x="5264" y="0"/>
                  </a:cubicBezTo>
                  <a:cubicBezTo>
                    <a:pt x="4859" y="0"/>
                    <a:pt x="4525" y="96"/>
                    <a:pt x="4335" y="143"/>
                  </a:cubicBezTo>
                  <a:cubicBezTo>
                    <a:pt x="4144" y="96"/>
                    <a:pt x="3835" y="0"/>
                    <a:pt x="3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7" name="Google Shape;1067;p50"/>
            <p:cNvSpPr/>
            <p:nvPr/>
          </p:nvSpPr>
          <p:spPr>
            <a:xfrm>
              <a:off x="6663775" y="4248817"/>
              <a:ext cx="296234" cy="39050"/>
            </a:xfrm>
            <a:custGeom>
              <a:avLst/>
              <a:gdLst/>
              <a:ahLst/>
              <a:cxnLst/>
              <a:rect l="l" t="t" r="r" b="b"/>
              <a:pathLst>
                <a:path w="9217" h="1215" extrusionOk="0">
                  <a:moveTo>
                    <a:pt x="4597" y="0"/>
                  </a:moveTo>
                  <a:cubicBezTo>
                    <a:pt x="2882" y="0"/>
                    <a:pt x="1120" y="333"/>
                    <a:pt x="1" y="595"/>
                  </a:cubicBezTo>
                  <a:cubicBezTo>
                    <a:pt x="1120" y="881"/>
                    <a:pt x="2882" y="1215"/>
                    <a:pt x="4597" y="1215"/>
                  </a:cubicBezTo>
                  <a:cubicBezTo>
                    <a:pt x="6311" y="1215"/>
                    <a:pt x="8074" y="881"/>
                    <a:pt x="9217" y="595"/>
                  </a:cubicBezTo>
                  <a:cubicBezTo>
                    <a:pt x="8074" y="333"/>
                    <a:pt x="6311" y="0"/>
                    <a:pt x="4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8" name="Google Shape;1068;p50"/>
            <p:cNvSpPr/>
            <p:nvPr/>
          </p:nvSpPr>
          <p:spPr>
            <a:xfrm>
              <a:off x="6664547" y="4291659"/>
              <a:ext cx="293952" cy="60487"/>
            </a:xfrm>
            <a:custGeom>
              <a:avLst/>
              <a:gdLst/>
              <a:ahLst/>
              <a:cxnLst/>
              <a:rect l="l" t="t" r="r" b="b"/>
              <a:pathLst>
                <a:path w="9146" h="1882" extrusionOk="0">
                  <a:moveTo>
                    <a:pt x="0" y="1"/>
                  </a:moveTo>
                  <a:lnTo>
                    <a:pt x="0" y="1"/>
                  </a:lnTo>
                  <a:cubicBezTo>
                    <a:pt x="191" y="191"/>
                    <a:pt x="429" y="429"/>
                    <a:pt x="715" y="667"/>
                  </a:cubicBezTo>
                  <a:cubicBezTo>
                    <a:pt x="1429" y="1215"/>
                    <a:pt x="2668" y="1882"/>
                    <a:pt x="4573" y="1882"/>
                  </a:cubicBezTo>
                  <a:cubicBezTo>
                    <a:pt x="6478" y="1882"/>
                    <a:pt x="7716" y="1215"/>
                    <a:pt x="8431" y="667"/>
                  </a:cubicBezTo>
                  <a:cubicBezTo>
                    <a:pt x="8740" y="429"/>
                    <a:pt x="8979" y="191"/>
                    <a:pt x="9145" y="1"/>
                  </a:cubicBezTo>
                  <a:lnTo>
                    <a:pt x="9145" y="1"/>
                  </a:lnTo>
                  <a:cubicBezTo>
                    <a:pt x="7978" y="263"/>
                    <a:pt x="6264" y="572"/>
                    <a:pt x="4573" y="572"/>
                  </a:cubicBezTo>
                  <a:cubicBezTo>
                    <a:pt x="2882" y="572"/>
                    <a:pt x="1191" y="26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9" name="Google Shape;1069;p50"/>
            <p:cNvSpPr/>
            <p:nvPr/>
          </p:nvSpPr>
          <p:spPr>
            <a:xfrm>
              <a:off x="6686755" y="3968658"/>
              <a:ext cx="250306" cy="202257"/>
            </a:xfrm>
            <a:custGeom>
              <a:avLst/>
              <a:gdLst/>
              <a:ahLst/>
              <a:cxnLst/>
              <a:rect l="l" t="t" r="r" b="b"/>
              <a:pathLst>
                <a:path w="7788" h="6293" extrusionOk="0">
                  <a:moveTo>
                    <a:pt x="3882" y="1311"/>
                  </a:moveTo>
                  <a:cubicBezTo>
                    <a:pt x="4025" y="1311"/>
                    <a:pt x="4144" y="1406"/>
                    <a:pt x="4215" y="1525"/>
                  </a:cubicBezTo>
                  <a:lnTo>
                    <a:pt x="5144" y="3764"/>
                  </a:lnTo>
                  <a:cubicBezTo>
                    <a:pt x="5215" y="3930"/>
                    <a:pt x="5120" y="4145"/>
                    <a:pt x="4953" y="4216"/>
                  </a:cubicBezTo>
                  <a:cubicBezTo>
                    <a:pt x="4906" y="4240"/>
                    <a:pt x="4858" y="4240"/>
                    <a:pt x="4811" y="4240"/>
                  </a:cubicBezTo>
                  <a:cubicBezTo>
                    <a:pt x="4668" y="4240"/>
                    <a:pt x="4549" y="4168"/>
                    <a:pt x="4501" y="4026"/>
                  </a:cubicBezTo>
                  <a:lnTo>
                    <a:pt x="4358" y="3692"/>
                  </a:lnTo>
                  <a:lnTo>
                    <a:pt x="3429" y="3692"/>
                  </a:lnTo>
                  <a:lnTo>
                    <a:pt x="3286" y="4026"/>
                  </a:lnTo>
                  <a:cubicBezTo>
                    <a:pt x="3216" y="4167"/>
                    <a:pt x="3092" y="4243"/>
                    <a:pt x="2955" y="4243"/>
                  </a:cubicBezTo>
                  <a:cubicBezTo>
                    <a:pt x="2908" y="4243"/>
                    <a:pt x="2859" y="4234"/>
                    <a:pt x="2810" y="4216"/>
                  </a:cubicBezTo>
                  <a:cubicBezTo>
                    <a:pt x="2643" y="4145"/>
                    <a:pt x="2548" y="3930"/>
                    <a:pt x="2620" y="3764"/>
                  </a:cubicBezTo>
                  <a:lnTo>
                    <a:pt x="3572" y="1525"/>
                  </a:lnTo>
                  <a:cubicBezTo>
                    <a:pt x="3620" y="1406"/>
                    <a:pt x="3739" y="1311"/>
                    <a:pt x="3882" y="1311"/>
                  </a:cubicBezTo>
                  <a:close/>
                  <a:moveTo>
                    <a:pt x="929" y="1"/>
                  </a:moveTo>
                  <a:cubicBezTo>
                    <a:pt x="429" y="1"/>
                    <a:pt x="0" y="430"/>
                    <a:pt x="0" y="930"/>
                  </a:cubicBezTo>
                  <a:lnTo>
                    <a:pt x="0" y="4621"/>
                  </a:lnTo>
                  <a:cubicBezTo>
                    <a:pt x="0" y="5121"/>
                    <a:pt x="429" y="5550"/>
                    <a:pt x="929" y="5550"/>
                  </a:cubicBezTo>
                  <a:lnTo>
                    <a:pt x="3167" y="5550"/>
                  </a:lnTo>
                  <a:lnTo>
                    <a:pt x="3596" y="6145"/>
                  </a:lnTo>
                  <a:cubicBezTo>
                    <a:pt x="3644" y="6193"/>
                    <a:pt x="3691" y="6240"/>
                    <a:pt x="3763" y="6264"/>
                  </a:cubicBezTo>
                  <a:cubicBezTo>
                    <a:pt x="3802" y="6284"/>
                    <a:pt x="3843" y="6293"/>
                    <a:pt x="3884" y="6293"/>
                  </a:cubicBezTo>
                  <a:cubicBezTo>
                    <a:pt x="3992" y="6293"/>
                    <a:pt x="4099" y="6231"/>
                    <a:pt x="4168" y="6145"/>
                  </a:cubicBezTo>
                  <a:lnTo>
                    <a:pt x="4620" y="5550"/>
                  </a:lnTo>
                  <a:lnTo>
                    <a:pt x="6859" y="5550"/>
                  </a:lnTo>
                  <a:cubicBezTo>
                    <a:pt x="7359" y="5550"/>
                    <a:pt x="7787" y="5121"/>
                    <a:pt x="7787" y="4621"/>
                  </a:cubicBezTo>
                  <a:lnTo>
                    <a:pt x="7787" y="930"/>
                  </a:lnTo>
                  <a:cubicBezTo>
                    <a:pt x="7787" y="430"/>
                    <a:pt x="7359" y="1"/>
                    <a:pt x="6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0" name="Google Shape;1070;p50"/>
            <p:cNvSpPr/>
            <p:nvPr/>
          </p:nvSpPr>
          <p:spPr>
            <a:xfrm>
              <a:off x="6806153" y="4051321"/>
              <a:ext cx="10735" cy="13049"/>
            </a:xfrm>
            <a:custGeom>
              <a:avLst/>
              <a:gdLst/>
              <a:ahLst/>
              <a:cxnLst/>
              <a:rect l="l" t="t" r="r" b="b"/>
              <a:pathLst>
                <a:path w="334" h="406" extrusionOk="0">
                  <a:moveTo>
                    <a:pt x="167" y="1"/>
                  </a:moveTo>
                  <a:lnTo>
                    <a:pt x="0" y="406"/>
                  </a:lnTo>
                  <a:lnTo>
                    <a:pt x="334" y="406"/>
                  </a:ln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71" name="Google Shape;1071;p50"/>
          <p:cNvGrpSpPr/>
          <p:nvPr/>
        </p:nvGrpSpPr>
        <p:grpSpPr>
          <a:xfrm>
            <a:off x="4109689" y="3337248"/>
            <a:ext cx="275568" cy="383488"/>
            <a:chOff x="4109689" y="3337248"/>
            <a:chExt cx="275568" cy="383488"/>
          </a:xfrm>
        </p:grpSpPr>
        <p:sp>
          <p:nvSpPr>
            <p:cNvPr id="1072" name="Google Shape;1072;p50"/>
            <p:cNvSpPr/>
            <p:nvPr/>
          </p:nvSpPr>
          <p:spPr>
            <a:xfrm>
              <a:off x="4109689" y="3657935"/>
              <a:ext cx="275568" cy="62802"/>
            </a:xfrm>
            <a:custGeom>
              <a:avLst/>
              <a:gdLst/>
              <a:ahLst/>
              <a:cxnLst/>
              <a:rect l="l" t="t" r="r" b="b"/>
              <a:pathLst>
                <a:path w="8574" h="1954" extrusionOk="0">
                  <a:moveTo>
                    <a:pt x="1025" y="0"/>
                  </a:moveTo>
                  <a:cubicBezTo>
                    <a:pt x="453" y="0"/>
                    <a:pt x="1" y="453"/>
                    <a:pt x="25" y="1024"/>
                  </a:cubicBezTo>
                  <a:cubicBezTo>
                    <a:pt x="72" y="1548"/>
                    <a:pt x="477" y="1953"/>
                    <a:pt x="1001" y="1953"/>
                  </a:cubicBezTo>
                  <a:lnTo>
                    <a:pt x="8169" y="1953"/>
                  </a:lnTo>
                  <a:cubicBezTo>
                    <a:pt x="8312" y="1953"/>
                    <a:pt x="8431" y="1882"/>
                    <a:pt x="8479" y="1786"/>
                  </a:cubicBezTo>
                  <a:cubicBezTo>
                    <a:pt x="8574" y="1644"/>
                    <a:pt x="8550" y="1453"/>
                    <a:pt x="8407" y="1334"/>
                  </a:cubicBezTo>
                  <a:cubicBezTo>
                    <a:pt x="8383" y="1310"/>
                    <a:pt x="8217" y="1120"/>
                    <a:pt x="8217" y="977"/>
                  </a:cubicBezTo>
                  <a:cubicBezTo>
                    <a:pt x="8217" y="810"/>
                    <a:pt x="8360" y="643"/>
                    <a:pt x="8431" y="596"/>
                  </a:cubicBezTo>
                  <a:cubicBezTo>
                    <a:pt x="8479" y="548"/>
                    <a:pt x="8526" y="453"/>
                    <a:pt x="8526" y="358"/>
                  </a:cubicBezTo>
                  <a:lnTo>
                    <a:pt x="85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3" name="Google Shape;1073;p50"/>
            <p:cNvSpPr/>
            <p:nvPr/>
          </p:nvSpPr>
          <p:spPr>
            <a:xfrm>
              <a:off x="4234454" y="3447454"/>
              <a:ext cx="19155" cy="22209"/>
            </a:xfrm>
            <a:custGeom>
              <a:avLst/>
              <a:gdLst/>
              <a:ahLst/>
              <a:cxnLst/>
              <a:rect l="l" t="t" r="r" b="b"/>
              <a:pathLst>
                <a:path w="596" h="691" extrusionOk="0">
                  <a:moveTo>
                    <a:pt x="0" y="0"/>
                  </a:moveTo>
                  <a:lnTo>
                    <a:pt x="0" y="691"/>
                  </a:lnTo>
                  <a:lnTo>
                    <a:pt x="596" y="35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4" name="Google Shape;1074;p50"/>
            <p:cNvSpPr/>
            <p:nvPr/>
          </p:nvSpPr>
          <p:spPr>
            <a:xfrm>
              <a:off x="4180106" y="3392335"/>
              <a:ext cx="133992" cy="133220"/>
            </a:xfrm>
            <a:custGeom>
              <a:avLst/>
              <a:gdLst/>
              <a:ahLst/>
              <a:cxnLst/>
              <a:rect l="l" t="t" r="r" b="b"/>
              <a:pathLst>
                <a:path w="4169" h="4145" extrusionOk="0">
                  <a:moveTo>
                    <a:pt x="1334" y="781"/>
                  </a:moveTo>
                  <a:cubicBezTo>
                    <a:pt x="1394" y="781"/>
                    <a:pt x="1453" y="799"/>
                    <a:pt x="1501" y="834"/>
                  </a:cubicBezTo>
                  <a:lnTo>
                    <a:pt x="3192" y="1763"/>
                  </a:lnTo>
                  <a:cubicBezTo>
                    <a:pt x="3287" y="1811"/>
                    <a:pt x="3358" y="1930"/>
                    <a:pt x="3358" y="2073"/>
                  </a:cubicBezTo>
                  <a:cubicBezTo>
                    <a:pt x="3358" y="2192"/>
                    <a:pt x="3287" y="2311"/>
                    <a:pt x="3192" y="2358"/>
                  </a:cubicBezTo>
                  <a:lnTo>
                    <a:pt x="1501" y="3311"/>
                  </a:lnTo>
                  <a:cubicBezTo>
                    <a:pt x="1453" y="3335"/>
                    <a:pt x="1406" y="3335"/>
                    <a:pt x="1334" y="3335"/>
                  </a:cubicBezTo>
                  <a:cubicBezTo>
                    <a:pt x="1287" y="3335"/>
                    <a:pt x="1215" y="3335"/>
                    <a:pt x="1168" y="3287"/>
                  </a:cubicBezTo>
                  <a:cubicBezTo>
                    <a:pt x="1048" y="3240"/>
                    <a:pt x="1001" y="3120"/>
                    <a:pt x="1001" y="3001"/>
                  </a:cubicBezTo>
                  <a:lnTo>
                    <a:pt x="1001" y="1120"/>
                  </a:lnTo>
                  <a:cubicBezTo>
                    <a:pt x="1001" y="1001"/>
                    <a:pt x="1048" y="882"/>
                    <a:pt x="1168" y="834"/>
                  </a:cubicBezTo>
                  <a:cubicBezTo>
                    <a:pt x="1215" y="799"/>
                    <a:pt x="1275" y="781"/>
                    <a:pt x="1334" y="781"/>
                  </a:cubicBezTo>
                  <a:close/>
                  <a:moveTo>
                    <a:pt x="2096" y="1"/>
                  </a:moveTo>
                  <a:cubicBezTo>
                    <a:pt x="953" y="1"/>
                    <a:pt x="1" y="930"/>
                    <a:pt x="1" y="2073"/>
                  </a:cubicBezTo>
                  <a:cubicBezTo>
                    <a:pt x="1" y="3216"/>
                    <a:pt x="953" y="4144"/>
                    <a:pt x="2096" y="4144"/>
                  </a:cubicBezTo>
                  <a:cubicBezTo>
                    <a:pt x="3216" y="4144"/>
                    <a:pt x="4168" y="3216"/>
                    <a:pt x="4168" y="2073"/>
                  </a:cubicBezTo>
                  <a:cubicBezTo>
                    <a:pt x="4168" y="930"/>
                    <a:pt x="3216" y="1"/>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5" name="Google Shape;1075;p50"/>
            <p:cNvSpPr/>
            <p:nvPr/>
          </p:nvSpPr>
          <p:spPr>
            <a:xfrm>
              <a:off x="4110460" y="3337248"/>
              <a:ext cx="273286" cy="308480"/>
            </a:xfrm>
            <a:custGeom>
              <a:avLst/>
              <a:gdLst/>
              <a:ahLst/>
              <a:cxnLst/>
              <a:rect l="l" t="t" r="r" b="b"/>
              <a:pathLst>
                <a:path w="8503" h="9598" extrusionOk="0">
                  <a:moveTo>
                    <a:pt x="4263" y="1000"/>
                  </a:moveTo>
                  <a:cubicBezTo>
                    <a:pt x="5787" y="1000"/>
                    <a:pt x="7026" y="2239"/>
                    <a:pt x="7026" y="3787"/>
                  </a:cubicBezTo>
                  <a:cubicBezTo>
                    <a:pt x="7026" y="5311"/>
                    <a:pt x="5787" y="6549"/>
                    <a:pt x="4263" y="6549"/>
                  </a:cubicBezTo>
                  <a:cubicBezTo>
                    <a:pt x="2715" y="6549"/>
                    <a:pt x="1477" y="5311"/>
                    <a:pt x="1477" y="3787"/>
                  </a:cubicBezTo>
                  <a:cubicBezTo>
                    <a:pt x="1477" y="2239"/>
                    <a:pt x="2715" y="1000"/>
                    <a:pt x="4263" y="1000"/>
                  </a:cubicBezTo>
                  <a:close/>
                  <a:moveTo>
                    <a:pt x="6121" y="7335"/>
                  </a:moveTo>
                  <a:cubicBezTo>
                    <a:pt x="6311" y="7335"/>
                    <a:pt x="6454" y="7502"/>
                    <a:pt x="6454" y="7692"/>
                  </a:cubicBezTo>
                  <a:cubicBezTo>
                    <a:pt x="6454" y="7883"/>
                    <a:pt x="6311" y="8049"/>
                    <a:pt x="6121" y="8049"/>
                  </a:cubicBezTo>
                  <a:lnTo>
                    <a:pt x="2572" y="8049"/>
                  </a:lnTo>
                  <a:cubicBezTo>
                    <a:pt x="2382" y="8049"/>
                    <a:pt x="2215" y="7883"/>
                    <a:pt x="2215" y="7692"/>
                  </a:cubicBezTo>
                  <a:cubicBezTo>
                    <a:pt x="2215" y="7502"/>
                    <a:pt x="2382" y="7335"/>
                    <a:pt x="2572" y="7335"/>
                  </a:cubicBezTo>
                  <a:close/>
                  <a:moveTo>
                    <a:pt x="1096" y="0"/>
                  </a:moveTo>
                  <a:cubicBezTo>
                    <a:pt x="477" y="0"/>
                    <a:pt x="1" y="500"/>
                    <a:pt x="1" y="1096"/>
                  </a:cubicBezTo>
                  <a:lnTo>
                    <a:pt x="1" y="9597"/>
                  </a:lnTo>
                  <a:cubicBezTo>
                    <a:pt x="262" y="9383"/>
                    <a:pt x="596" y="9264"/>
                    <a:pt x="977" y="9264"/>
                  </a:cubicBezTo>
                  <a:lnTo>
                    <a:pt x="8502" y="9264"/>
                  </a:lnTo>
                  <a:lnTo>
                    <a:pt x="8502" y="357"/>
                  </a:lnTo>
                  <a:cubicBezTo>
                    <a:pt x="8502" y="167"/>
                    <a:pt x="8359" y="0"/>
                    <a:pt x="8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76" name="Google Shape;1076;p50"/>
          <p:cNvGrpSpPr/>
          <p:nvPr/>
        </p:nvGrpSpPr>
        <p:grpSpPr>
          <a:xfrm>
            <a:off x="2807014" y="3352546"/>
            <a:ext cx="383494" cy="352859"/>
            <a:chOff x="2807014" y="3352546"/>
            <a:chExt cx="383494" cy="352859"/>
          </a:xfrm>
        </p:grpSpPr>
        <p:sp>
          <p:nvSpPr>
            <p:cNvPr id="1077" name="Google Shape;1077;p50"/>
            <p:cNvSpPr/>
            <p:nvPr/>
          </p:nvSpPr>
          <p:spPr>
            <a:xfrm>
              <a:off x="2807014" y="3663302"/>
              <a:ext cx="383494" cy="42103"/>
            </a:xfrm>
            <a:custGeom>
              <a:avLst/>
              <a:gdLst/>
              <a:ahLst/>
              <a:cxnLst/>
              <a:rect l="l" t="t" r="r" b="b"/>
              <a:pathLst>
                <a:path w="11932" h="1310" extrusionOk="0">
                  <a:moveTo>
                    <a:pt x="358" y="0"/>
                  </a:moveTo>
                  <a:cubicBezTo>
                    <a:pt x="143" y="0"/>
                    <a:pt x="0" y="167"/>
                    <a:pt x="0" y="357"/>
                  </a:cubicBezTo>
                  <a:lnTo>
                    <a:pt x="0" y="953"/>
                  </a:lnTo>
                  <a:cubicBezTo>
                    <a:pt x="0" y="1143"/>
                    <a:pt x="143" y="1310"/>
                    <a:pt x="358" y="1310"/>
                  </a:cubicBezTo>
                  <a:lnTo>
                    <a:pt x="11574" y="1310"/>
                  </a:lnTo>
                  <a:cubicBezTo>
                    <a:pt x="11765" y="1310"/>
                    <a:pt x="11932" y="1143"/>
                    <a:pt x="11932" y="953"/>
                  </a:cubicBezTo>
                  <a:lnTo>
                    <a:pt x="11932" y="357"/>
                  </a:lnTo>
                  <a:cubicBezTo>
                    <a:pt x="11932" y="167"/>
                    <a:pt x="11765" y="0"/>
                    <a:pt x="115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8" name="Google Shape;1078;p50"/>
            <p:cNvSpPr/>
            <p:nvPr/>
          </p:nvSpPr>
          <p:spPr>
            <a:xfrm>
              <a:off x="3109349" y="3586746"/>
              <a:ext cx="49785" cy="54381"/>
            </a:xfrm>
            <a:custGeom>
              <a:avLst/>
              <a:gdLst/>
              <a:ahLst/>
              <a:cxnLst/>
              <a:rect l="l" t="t" r="r" b="b"/>
              <a:pathLst>
                <a:path w="1549" h="1692" extrusionOk="0">
                  <a:moveTo>
                    <a:pt x="0" y="1"/>
                  </a:moveTo>
                  <a:lnTo>
                    <a:pt x="0" y="1691"/>
                  </a:lnTo>
                  <a:lnTo>
                    <a:pt x="1548" y="1691"/>
                  </a:lnTo>
                  <a:lnTo>
                    <a:pt x="1548" y="358"/>
                  </a:lnTo>
                  <a:cubicBezTo>
                    <a:pt x="1548" y="167"/>
                    <a:pt x="1405"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9" name="Google Shape;1079;p50"/>
            <p:cNvSpPr/>
            <p:nvPr/>
          </p:nvSpPr>
          <p:spPr>
            <a:xfrm>
              <a:off x="2837643" y="3586746"/>
              <a:ext cx="51295" cy="54381"/>
            </a:xfrm>
            <a:custGeom>
              <a:avLst/>
              <a:gdLst/>
              <a:ahLst/>
              <a:cxnLst/>
              <a:rect l="l" t="t" r="r" b="b"/>
              <a:pathLst>
                <a:path w="1596" h="1692" extrusionOk="0">
                  <a:moveTo>
                    <a:pt x="357" y="1"/>
                  </a:moveTo>
                  <a:cubicBezTo>
                    <a:pt x="167" y="1"/>
                    <a:pt x="0" y="167"/>
                    <a:pt x="0" y="358"/>
                  </a:cubicBezTo>
                  <a:lnTo>
                    <a:pt x="0" y="1691"/>
                  </a:lnTo>
                  <a:lnTo>
                    <a:pt x="1596" y="1691"/>
                  </a:lnTo>
                  <a:lnTo>
                    <a:pt x="1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0" name="Google Shape;1080;p50"/>
            <p:cNvSpPr/>
            <p:nvPr/>
          </p:nvSpPr>
          <p:spPr>
            <a:xfrm>
              <a:off x="2961605" y="3574501"/>
              <a:ext cx="26066" cy="66626"/>
            </a:xfrm>
            <a:custGeom>
              <a:avLst/>
              <a:gdLst/>
              <a:ahLst/>
              <a:cxnLst/>
              <a:rect l="l" t="t" r="r" b="b"/>
              <a:pathLst>
                <a:path w="811" h="2073" extrusionOk="0">
                  <a:moveTo>
                    <a:pt x="1" y="1"/>
                  </a:moveTo>
                  <a:lnTo>
                    <a:pt x="1" y="2072"/>
                  </a:lnTo>
                  <a:lnTo>
                    <a:pt x="811" y="2072"/>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1" name="Google Shape;1081;p50"/>
            <p:cNvSpPr/>
            <p:nvPr/>
          </p:nvSpPr>
          <p:spPr>
            <a:xfrm>
              <a:off x="3009846" y="3574501"/>
              <a:ext cx="25294" cy="66626"/>
            </a:xfrm>
            <a:custGeom>
              <a:avLst/>
              <a:gdLst/>
              <a:ahLst/>
              <a:cxnLst/>
              <a:rect l="l" t="t" r="r" b="b"/>
              <a:pathLst>
                <a:path w="787" h="2073" extrusionOk="0">
                  <a:moveTo>
                    <a:pt x="0" y="1"/>
                  </a:moveTo>
                  <a:lnTo>
                    <a:pt x="0" y="2072"/>
                  </a:lnTo>
                  <a:lnTo>
                    <a:pt x="786" y="2072"/>
                  </a:lnTo>
                  <a:lnTo>
                    <a:pt x="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2" name="Google Shape;1082;p50"/>
            <p:cNvSpPr/>
            <p:nvPr/>
          </p:nvSpPr>
          <p:spPr>
            <a:xfrm>
              <a:off x="2849888" y="3497206"/>
              <a:ext cx="39050" cy="67365"/>
            </a:xfrm>
            <a:custGeom>
              <a:avLst/>
              <a:gdLst/>
              <a:ahLst/>
              <a:cxnLst/>
              <a:rect l="l" t="t" r="r" b="b"/>
              <a:pathLst>
                <a:path w="1215" h="2096" extrusionOk="0">
                  <a:moveTo>
                    <a:pt x="0" y="0"/>
                  </a:moveTo>
                  <a:lnTo>
                    <a:pt x="0" y="2096"/>
                  </a:lnTo>
                  <a:lnTo>
                    <a:pt x="1215" y="2096"/>
                  </a:lnTo>
                  <a:lnTo>
                    <a:pt x="12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3" name="Google Shape;1083;p50"/>
            <p:cNvSpPr/>
            <p:nvPr/>
          </p:nvSpPr>
          <p:spPr>
            <a:xfrm>
              <a:off x="2911885" y="3497206"/>
              <a:ext cx="175292" cy="143923"/>
            </a:xfrm>
            <a:custGeom>
              <a:avLst/>
              <a:gdLst/>
              <a:ahLst/>
              <a:cxnLst/>
              <a:rect l="l" t="t" r="r" b="b"/>
              <a:pathLst>
                <a:path w="5454" h="4478" extrusionOk="0">
                  <a:moveTo>
                    <a:pt x="3239" y="548"/>
                  </a:moveTo>
                  <a:cubicBezTo>
                    <a:pt x="3429" y="548"/>
                    <a:pt x="3572" y="691"/>
                    <a:pt x="3596" y="858"/>
                  </a:cubicBezTo>
                  <a:cubicBezTo>
                    <a:pt x="3620" y="1072"/>
                    <a:pt x="3453" y="1262"/>
                    <a:pt x="3263" y="1262"/>
                  </a:cubicBezTo>
                  <a:lnTo>
                    <a:pt x="2143" y="1262"/>
                  </a:lnTo>
                  <a:cubicBezTo>
                    <a:pt x="1977" y="1262"/>
                    <a:pt x="1810" y="1120"/>
                    <a:pt x="1786" y="953"/>
                  </a:cubicBezTo>
                  <a:cubicBezTo>
                    <a:pt x="1762" y="739"/>
                    <a:pt x="1929" y="548"/>
                    <a:pt x="2143" y="548"/>
                  </a:cubicBezTo>
                  <a:close/>
                  <a:moveTo>
                    <a:pt x="0" y="0"/>
                  </a:moveTo>
                  <a:lnTo>
                    <a:pt x="0" y="4477"/>
                  </a:lnTo>
                  <a:lnTo>
                    <a:pt x="857" y="4477"/>
                  </a:lnTo>
                  <a:lnTo>
                    <a:pt x="857" y="2048"/>
                  </a:lnTo>
                  <a:cubicBezTo>
                    <a:pt x="857" y="1858"/>
                    <a:pt x="1024" y="1691"/>
                    <a:pt x="1215" y="1691"/>
                  </a:cubicBezTo>
                  <a:lnTo>
                    <a:pt x="4191" y="1691"/>
                  </a:lnTo>
                  <a:cubicBezTo>
                    <a:pt x="4382" y="1691"/>
                    <a:pt x="4525" y="1858"/>
                    <a:pt x="4525" y="2048"/>
                  </a:cubicBezTo>
                  <a:lnTo>
                    <a:pt x="4525" y="4477"/>
                  </a:lnTo>
                  <a:lnTo>
                    <a:pt x="5454" y="4477"/>
                  </a:lnTo>
                  <a:lnTo>
                    <a:pt x="54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4" name="Google Shape;1084;p50"/>
            <p:cNvSpPr/>
            <p:nvPr/>
          </p:nvSpPr>
          <p:spPr>
            <a:xfrm>
              <a:off x="3109349" y="3497206"/>
              <a:ext cx="38279" cy="67365"/>
            </a:xfrm>
            <a:custGeom>
              <a:avLst/>
              <a:gdLst/>
              <a:ahLst/>
              <a:cxnLst/>
              <a:rect l="l" t="t" r="r" b="b"/>
              <a:pathLst>
                <a:path w="1191" h="2096" extrusionOk="0">
                  <a:moveTo>
                    <a:pt x="0" y="0"/>
                  </a:moveTo>
                  <a:lnTo>
                    <a:pt x="0" y="2096"/>
                  </a:lnTo>
                  <a:lnTo>
                    <a:pt x="1191" y="2096"/>
                  </a:lnTo>
                  <a:lnTo>
                    <a:pt x="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5" name="Google Shape;1085;p50"/>
            <p:cNvSpPr/>
            <p:nvPr/>
          </p:nvSpPr>
          <p:spPr>
            <a:xfrm>
              <a:off x="2948620" y="3352546"/>
              <a:ext cx="100277" cy="68458"/>
            </a:xfrm>
            <a:custGeom>
              <a:avLst/>
              <a:gdLst/>
              <a:ahLst/>
              <a:cxnLst/>
              <a:rect l="l" t="t" r="r" b="b"/>
              <a:pathLst>
                <a:path w="3120" h="2130" extrusionOk="0">
                  <a:moveTo>
                    <a:pt x="834" y="0"/>
                  </a:moveTo>
                  <a:cubicBezTo>
                    <a:pt x="405" y="0"/>
                    <a:pt x="48" y="310"/>
                    <a:pt x="48" y="334"/>
                  </a:cubicBezTo>
                  <a:cubicBezTo>
                    <a:pt x="0" y="358"/>
                    <a:pt x="0" y="381"/>
                    <a:pt x="0" y="429"/>
                  </a:cubicBezTo>
                  <a:lnTo>
                    <a:pt x="0" y="2001"/>
                  </a:lnTo>
                  <a:cubicBezTo>
                    <a:pt x="0" y="2048"/>
                    <a:pt x="24" y="2096"/>
                    <a:pt x="72" y="2120"/>
                  </a:cubicBezTo>
                  <a:cubicBezTo>
                    <a:pt x="86" y="2127"/>
                    <a:pt x="99" y="2130"/>
                    <a:pt x="113" y="2130"/>
                  </a:cubicBezTo>
                  <a:cubicBezTo>
                    <a:pt x="147" y="2130"/>
                    <a:pt x="181" y="2113"/>
                    <a:pt x="214" y="2096"/>
                  </a:cubicBezTo>
                  <a:cubicBezTo>
                    <a:pt x="214" y="2096"/>
                    <a:pt x="500" y="1834"/>
                    <a:pt x="834" y="1834"/>
                  </a:cubicBezTo>
                  <a:cubicBezTo>
                    <a:pt x="1167" y="1834"/>
                    <a:pt x="1453" y="2096"/>
                    <a:pt x="1477" y="2096"/>
                  </a:cubicBezTo>
                  <a:cubicBezTo>
                    <a:pt x="1500" y="2120"/>
                    <a:pt x="1524" y="2120"/>
                    <a:pt x="1548" y="2120"/>
                  </a:cubicBezTo>
                  <a:cubicBezTo>
                    <a:pt x="1596" y="2120"/>
                    <a:pt x="1620" y="2120"/>
                    <a:pt x="1643" y="2096"/>
                  </a:cubicBezTo>
                  <a:cubicBezTo>
                    <a:pt x="1643" y="2096"/>
                    <a:pt x="1929" y="1834"/>
                    <a:pt x="2263" y="1834"/>
                  </a:cubicBezTo>
                  <a:cubicBezTo>
                    <a:pt x="2596" y="1834"/>
                    <a:pt x="2882" y="2096"/>
                    <a:pt x="2882" y="2096"/>
                  </a:cubicBezTo>
                  <a:cubicBezTo>
                    <a:pt x="2914" y="2117"/>
                    <a:pt x="2946" y="2129"/>
                    <a:pt x="2976" y="2129"/>
                  </a:cubicBezTo>
                  <a:cubicBezTo>
                    <a:pt x="3013" y="2129"/>
                    <a:pt x="3046" y="2112"/>
                    <a:pt x="3072" y="2072"/>
                  </a:cubicBezTo>
                  <a:cubicBezTo>
                    <a:pt x="3096" y="2048"/>
                    <a:pt x="3120" y="2025"/>
                    <a:pt x="3120" y="2001"/>
                  </a:cubicBezTo>
                  <a:lnTo>
                    <a:pt x="3120" y="429"/>
                  </a:lnTo>
                  <a:cubicBezTo>
                    <a:pt x="3120" y="381"/>
                    <a:pt x="3096" y="358"/>
                    <a:pt x="3072" y="334"/>
                  </a:cubicBezTo>
                  <a:cubicBezTo>
                    <a:pt x="3048" y="310"/>
                    <a:pt x="2715" y="0"/>
                    <a:pt x="2263" y="0"/>
                  </a:cubicBezTo>
                  <a:cubicBezTo>
                    <a:pt x="1953" y="0"/>
                    <a:pt x="1691" y="167"/>
                    <a:pt x="1548" y="262"/>
                  </a:cubicBezTo>
                  <a:cubicBezTo>
                    <a:pt x="1429" y="167"/>
                    <a:pt x="1143"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6" name="Google Shape;1086;p50"/>
            <p:cNvSpPr/>
            <p:nvPr/>
          </p:nvSpPr>
          <p:spPr>
            <a:xfrm>
              <a:off x="2819259" y="3394649"/>
              <a:ext cx="359004" cy="80382"/>
            </a:xfrm>
            <a:custGeom>
              <a:avLst/>
              <a:gdLst/>
              <a:ahLst/>
              <a:cxnLst/>
              <a:rect l="l" t="t" r="r" b="b"/>
              <a:pathLst>
                <a:path w="11170" h="2501" extrusionOk="0">
                  <a:moveTo>
                    <a:pt x="1286" y="0"/>
                  </a:moveTo>
                  <a:cubicBezTo>
                    <a:pt x="1167" y="0"/>
                    <a:pt x="1048" y="72"/>
                    <a:pt x="977" y="191"/>
                  </a:cubicBezTo>
                  <a:lnTo>
                    <a:pt x="48" y="1977"/>
                  </a:lnTo>
                  <a:cubicBezTo>
                    <a:pt x="0" y="2072"/>
                    <a:pt x="0" y="2215"/>
                    <a:pt x="72" y="2310"/>
                  </a:cubicBezTo>
                  <a:cubicBezTo>
                    <a:pt x="120" y="2429"/>
                    <a:pt x="239" y="2501"/>
                    <a:pt x="358" y="2501"/>
                  </a:cubicBezTo>
                  <a:lnTo>
                    <a:pt x="10788" y="2501"/>
                  </a:lnTo>
                  <a:cubicBezTo>
                    <a:pt x="10884" y="2501"/>
                    <a:pt x="10955" y="2453"/>
                    <a:pt x="11027" y="2405"/>
                  </a:cubicBezTo>
                  <a:cubicBezTo>
                    <a:pt x="11146" y="2286"/>
                    <a:pt x="11169" y="2120"/>
                    <a:pt x="11098" y="1977"/>
                  </a:cubicBezTo>
                  <a:lnTo>
                    <a:pt x="10169" y="191"/>
                  </a:lnTo>
                  <a:cubicBezTo>
                    <a:pt x="10122" y="72"/>
                    <a:pt x="10003" y="0"/>
                    <a:pt x="9860" y="0"/>
                  </a:cubicBezTo>
                  <a:lnTo>
                    <a:pt x="7835" y="0"/>
                  </a:lnTo>
                  <a:lnTo>
                    <a:pt x="7835" y="667"/>
                  </a:lnTo>
                  <a:cubicBezTo>
                    <a:pt x="7835" y="1000"/>
                    <a:pt x="7645" y="1310"/>
                    <a:pt x="7335" y="1429"/>
                  </a:cubicBezTo>
                  <a:cubicBezTo>
                    <a:pt x="7240" y="1500"/>
                    <a:pt x="7121" y="1524"/>
                    <a:pt x="7002" y="1524"/>
                  </a:cubicBezTo>
                  <a:cubicBezTo>
                    <a:pt x="6811" y="1524"/>
                    <a:pt x="6621" y="1453"/>
                    <a:pt x="6454" y="1310"/>
                  </a:cubicBezTo>
                  <a:cubicBezTo>
                    <a:pt x="6407" y="1262"/>
                    <a:pt x="6335" y="1239"/>
                    <a:pt x="6288" y="1239"/>
                  </a:cubicBezTo>
                  <a:cubicBezTo>
                    <a:pt x="6264" y="1239"/>
                    <a:pt x="6168" y="1262"/>
                    <a:pt x="6121" y="1310"/>
                  </a:cubicBezTo>
                  <a:cubicBezTo>
                    <a:pt x="5978" y="1453"/>
                    <a:pt x="5787" y="1524"/>
                    <a:pt x="5573" y="1524"/>
                  </a:cubicBezTo>
                  <a:cubicBezTo>
                    <a:pt x="5383" y="1524"/>
                    <a:pt x="5192" y="1453"/>
                    <a:pt x="5025" y="1310"/>
                  </a:cubicBezTo>
                  <a:cubicBezTo>
                    <a:pt x="4978" y="1262"/>
                    <a:pt x="4906" y="1239"/>
                    <a:pt x="4859" y="1239"/>
                  </a:cubicBezTo>
                  <a:cubicBezTo>
                    <a:pt x="4835" y="1239"/>
                    <a:pt x="4740" y="1262"/>
                    <a:pt x="4692" y="1310"/>
                  </a:cubicBezTo>
                  <a:cubicBezTo>
                    <a:pt x="4549" y="1453"/>
                    <a:pt x="4359" y="1524"/>
                    <a:pt x="4144" y="1524"/>
                  </a:cubicBezTo>
                  <a:cubicBezTo>
                    <a:pt x="4025" y="1524"/>
                    <a:pt x="3930" y="1477"/>
                    <a:pt x="3811" y="1429"/>
                  </a:cubicBezTo>
                  <a:cubicBezTo>
                    <a:pt x="3501" y="1310"/>
                    <a:pt x="3311" y="1000"/>
                    <a:pt x="3311" y="667"/>
                  </a:cubicBezTo>
                  <a:lnTo>
                    <a:pt x="3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87" name="Google Shape;1087;p50"/>
          <p:cNvGrpSpPr/>
          <p:nvPr/>
        </p:nvGrpSpPr>
        <p:grpSpPr>
          <a:xfrm>
            <a:off x="4092076" y="3968658"/>
            <a:ext cx="310022" cy="383490"/>
            <a:chOff x="4092076" y="3968658"/>
            <a:chExt cx="310022" cy="383490"/>
          </a:xfrm>
        </p:grpSpPr>
        <p:sp>
          <p:nvSpPr>
            <p:cNvPr id="1088" name="Google Shape;1088;p50"/>
            <p:cNvSpPr/>
            <p:nvPr/>
          </p:nvSpPr>
          <p:spPr>
            <a:xfrm>
              <a:off x="4181649" y="4179139"/>
              <a:ext cx="130906" cy="173010"/>
            </a:xfrm>
            <a:custGeom>
              <a:avLst/>
              <a:gdLst/>
              <a:ahLst/>
              <a:cxnLst/>
              <a:rect l="l" t="t" r="r" b="b"/>
              <a:pathLst>
                <a:path w="4073" h="5383" extrusionOk="0">
                  <a:moveTo>
                    <a:pt x="2215" y="3716"/>
                  </a:moveTo>
                  <a:cubicBezTo>
                    <a:pt x="2406" y="3716"/>
                    <a:pt x="2572" y="3883"/>
                    <a:pt x="2572" y="4073"/>
                  </a:cubicBezTo>
                  <a:cubicBezTo>
                    <a:pt x="2572" y="4264"/>
                    <a:pt x="2406" y="4430"/>
                    <a:pt x="2215" y="4430"/>
                  </a:cubicBezTo>
                  <a:lnTo>
                    <a:pt x="1858" y="4430"/>
                  </a:lnTo>
                  <a:cubicBezTo>
                    <a:pt x="1667" y="4430"/>
                    <a:pt x="1501" y="4264"/>
                    <a:pt x="1501" y="4073"/>
                  </a:cubicBezTo>
                  <a:cubicBezTo>
                    <a:pt x="1501" y="3883"/>
                    <a:pt x="1667" y="3716"/>
                    <a:pt x="1858" y="3716"/>
                  </a:cubicBezTo>
                  <a:close/>
                  <a:moveTo>
                    <a:pt x="953" y="1"/>
                  </a:moveTo>
                  <a:cubicBezTo>
                    <a:pt x="429" y="1"/>
                    <a:pt x="0" y="406"/>
                    <a:pt x="0" y="930"/>
                  </a:cubicBezTo>
                  <a:lnTo>
                    <a:pt x="0" y="4454"/>
                  </a:lnTo>
                  <a:cubicBezTo>
                    <a:pt x="0" y="4954"/>
                    <a:pt x="429" y="5383"/>
                    <a:pt x="953" y="5383"/>
                  </a:cubicBezTo>
                  <a:lnTo>
                    <a:pt x="3120" y="5383"/>
                  </a:lnTo>
                  <a:cubicBezTo>
                    <a:pt x="3644" y="5383"/>
                    <a:pt x="4073" y="4954"/>
                    <a:pt x="4073" y="4454"/>
                  </a:cubicBezTo>
                  <a:lnTo>
                    <a:pt x="4073" y="930"/>
                  </a:lnTo>
                  <a:cubicBezTo>
                    <a:pt x="4073" y="406"/>
                    <a:pt x="3644" y="1"/>
                    <a:pt x="3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9" name="Google Shape;1089;p50"/>
            <p:cNvSpPr/>
            <p:nvPr/>
          </p:nvSpPr>
          <p:spPr>
            <a:xfrm>
              <a:off x="4169404" y="4052863"/>
              <a:ext cx="5367" cy="6171"/>
            </a:xfrm>
            <a:custGeom>
              <a:avLst/>
              <a:gdLst/>
              <a:ahLst/>
              <a:cxnLst/>
              <a:rect l="l" t="t" r="r" b="b"/>
              <a:pathLst>
                <a:path w="167" h="192" extrusionOk="0">
                  <a:moveTo>
                    <a:pt x="95" y="1"/>
                  </a:moveTo>
                  <a:lnTo>
                    <a:pt x="0" y="191"/>
                  </a:lnTo>
                  <a:lnTo>
                    <a:pt x="167" y="19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0" name="Google Shape;1090;p50"/>
            <p:cNvSpPr/>
            <p:nvPr/>
          </p:nvSpPr>
          <p:spPr>
            <a:xfrm>
              <a:off x="4092076" y="3968658"/>
              <a:ext cx="310022" cy="191104"/>
            </a:xfrm>
            <a:custGeom>
              <a:avLst/>
              <a:gdLst/>
              <a:ahLst/>
              <a:cxnLst/>
              <a:rect l="l" t="t" r="r" b="b"/>
              <a:pathLst>
                <a:path w="9646" h="5946" extrusionOk="0">
                  <a:moveTo>
                    <a:pt x="4550" y="1706"/>
                  </a:moveTo>
                  <a:cubicBezTo>
                    <a:pt x="4623" y="1706"/>
                    <a:pt x="4697" y="1725"/>
                    <a:pt x="4764" y="1763"/>
                  </a:cubicBezTo>
                  <a:lnTo>
                    <a:pt x="5502" y="2335"/>
                  </a:lnTo>
                  <a:cubicBezTo>
                    <a:pt x="5597" y="2406"/>
                    <a:pt x="5645" y="2501"/>
                    <a:pt x="5645" y="2621"/>
                  </a:cubicBezTo>
                  <a:cubicBezTo>
                    <a:pt x="5645" y="2716"/>
                    <a:pt x="5597" y="2835"/>
                    <a:pt x="5502" y="2883"/>
                  </a:cubicBezTo>
                  <a:lnTo>
                    <a:pt x="4764" y="3454"/>
                  </a:lnTo>
                  <a:cubicBezTo>
                    <a:pt x="4692" y="3502"/>
                    <a:pt x="4621" y="3525"/>
                    <a:pt x="4550" y="3525"/>
                  </a:cubicBezTo>
                  <a:cubicBezTo>
                    <a:pt x="4430" y="3525"/>
                    <a:pt x="4335" y="3478"/>
                    <a:pt x="4264" y="3383"/>
                  </a:cubicBezTo>
                  <a:cubicBezTo>
                    <a:pt x="4145" y="3216"/>
                    <a:pt x="4169" y="3002"/>
                    <a:pt x="4335" y="2883"/>
                  </a:cubicBezTo>
                  <a:lnTo>
                    <a:pt x="4716" y="2621"/>
                  </a:lnTo>
                  <a:lnTo>
                    <a:pt x="4335" y="2335"/>
                  </a:lnTo>
                  <a:cubicBezTo>
                    <a:pt x="4192" y="2216"/>
                    <a:pt x="4145" y="2001"/>
                    <a:pt x="4264" y="1835"/>
                  </a:cubicBezTo>
                  <a:cubicBezTo>
                    <a:pt x="4335" y="1749"/>
                    <a:pt x="4441" y="1706"/>
                    <a:pt x="4550" y="1706"/>
                  </a:cubicBezTo>
                  <a:close/>
                  <a:moveTo>
                    <a:pt x="7145" y="1335"/>
                  </a:moveTo>
                  <a:cubicBezTo>
                    <a:pt x="7336" y="1335"/>
                    <a:pt x="7503" y="1501"/>
                    <a:pt x="7503" y="1692"/>
                  </a:cubicBezTo>
                  <a:lnTo>
                    <a:pt x="7503" y="2073"/>
                  </a:lnTo>
                  <a:lnTo>
                    <a:pt x="7717" y="2073"/>
                  </a:lnTo>
                  <a:cubicBezTo>
                    <a:pt x="7907" y="2073"/>
                    <a:pt x="8050" y="2240"/>
                    <a:pt x="8050" y="2430"/>
                  </a:cubicBezTo>
                  <a:cubicBezTo>
                    <a:pt x="8050" y="2621"/>
                    <a:pt x="7907" y="2787"/>
                    <a:pt x="7717" y="2787"/>
                  </a:cubicBezTo>
                  <a:lnTo>
                    <a:pt x="7503" y="2787"/>
                  </a:lnTo>
                  <a:lnTo>
                    <a:pt x="7503" y="2811"/>
                  </a:lnTo>
                  <a:cubicBezTo>
                    <a:pt x="7503" y="3025"/>
                    <a:pt x="7669" y="3192"/>
                    <a:pt x="7907" y="3192"/>
                  </a:cubicBezTo>
                  <a:cubicBezTo>
                    <a:pt x="8098" y="3192"/>
                    <a:pt x="8241" y="3359"/>
                    <a:pt x="8241" y="3549"/>
                  </a:cubicBezTo>
                  <a:cubicBezTo>
                    <a:pt x="8241" y="3740"/>
                    <a:pt x="8098" y="3883"/>
                    <a:pt x="7907" y="3883"/>
                  </a:cubicBezTo>
                  <a:cubicBezTo>
                    <a:pt x="7622" y="3883"/>
                    <a:pt x="7360" y="3787"/>
                    <a:pt x="7145" y="3597"/>
                  </a:cubicBezTo>
                  <a:cubicBezTo>
                    <a:pt x="6955" y="3787"/>
                    <a:pt x="6693" y="3883"/>
                    <a:pt x="6407" y="3883"/>
                  </a:cubicBezTo>
                  <a:cubicBezTo>
                    <a:pt x="6217" y="3883"/>
                    <a:pt x="6050" y="3740"/>
                    <a:pt x="6050" y="3549"/>
                  </a:cubicBezTo>
                  <a:cubicBezTo>
                    <a:pt x="6050" y="3359"/>
                    <a:pt x="6217" y="3192"/>
                    <a:pt x="6407" y="3192"/>
                  </a:cubicBezTo>
                  <a:cubicBezTo>
                    <a:pt x="6621" y="3192"/>
                    <a:pt x="6812" y="3025"/>
                    <a:pt x="6812" y="2811"/>
                  </a:cubicBezTo>
                  <a:lnTo>
                    <a:pt x="6812" y="2787"/>
                  </a:lnTo>
                  <a:lnTo>
                    <a:pt x="6598" y="2787"/>
                  </a:lnTo>
                  <a:cubicBezTo>
                    <a:pt x="6407" y="2787"/>
                    <a:pt x="6240" y="2621"/>
                    <a:pt x="6240" y="2430"/>
                  </a:cubicBezTo>
                  <a:cubicBezTo>
                    <a:pt x="6240" y="2240"/>
                    <a:pt x="6407" y="2073"/>
                    <a:pt x="6598" y="2073"/>
                  </a:cubicBezTo>
                  <a:lnTo>
                    <a:pt x="6812" y="2073"/>
                  </a:lnTo>
                  <a:lnTo>
                    <a:pt x="6812" y="1692"/>
                  </a:lnTo>
                  <a:cubicBezTo>
                    <a:pt x="6812" y="1501"/>
                    <a:pt x="6955" y="1335"/>
                    <a:pt x="7145" y="1335"/>
                  </a:cubicBezTo>
                  <a:close/>
                  <a:moveTo>
                    <a:pt x="2501" y="1335"/>
                  </a:moveTo>
                  <a:cubicBezTo>
                    <a:pt x="2644" y="1335"/>
                    <a:pt x="2763" y="1430"/>
                    <a:pt x="2811" y="1549"/>
                  </a:cubicBezTo>
                  <a:lnTo>
                    <a:pt x="3573" y="3406"/>
                  </a:lnTo>
                  <a:cubicBezTo>
                    <a:pt x="3645" y="3597"/>
                    <a:pt x="3549" y="3787"/>
                    <a:pt x="3359" y="3859"/>
                  </a:cubicBezTo>
                  <a:cubicBezTo>
                    <a:pt x="3335" y="3883"/>
                    <a:pt x="3287" y="3883"/>
                    <a:pt x="3240" y="3883"/>
                  </a:cubicBezTo>
                  <a:cubicBezTo>
                    <a:pt x="3097" y="3883"/>
                    <a:pt x="2978" y="3811"/>
                    <a:pt x="2906" y="3668"/>
                  </a:cubicBezTo>
                  <a:lnTo>
                    <a:pt x="2859" y="3525"/>
                  </a:lnTo>
                  <a:lnTo>
                    <a:pt x="2144" y="3525"/>
                  </a:lnTo>
                  <a:lnTo>
                    <a:pt x="2073" y="3668"/>
                  </a:lnTo>
                  <a:cubicBezTo>
                    <a:pt x="2020" y="3810"/>
                    <a:pt x="1887" y="3886"/>
                    <a:pt x="1754" y="3886"/>
                  </a:cubicBezTo>
                  <a:cubicBezTo>
                    <a:pt x="1709" y="3886"/>
                    <a:pt x="1663" y="3877"/>
                    <a:pt x="1620" y="3859"/>
                  </a:cubicBezTo>
                  <a:cubicBezTo>
                    <a:pt x="1430" y="3787"/>
                    <a:pt x="1358" y="3597"/>
                    <a:pt x="1430" y="3406"/>
                  </a:cubicBezTo>
                  <a:lnTo>
                    <a:pt x="2168" y="1549"/>
                  </a:lnTo>
                  <a:cubicBezTo>
                    <a:pt x="2216" y="1430"/>
                    <a:pt x="2359" y="1335"/>
                    <a:pt x="2501" y="1335"/>
                  </a:cubicBezTo>
                  <a:close/>
                  <a:moveTo>
                    <a:pt x="930" y="1"/>
                  </a:moveTo>
                  <a:cubicBezTo>
                    <a:pt x="430" y="1"/>
                    <a:pt x="1" y="430"/>
                    <a:pt x="1" y="930"/>
                  </a:cubicBezTo>
                  <a:lnTo>
                    <a:pt x="1" y="4264"/>
                  </a:lnTo>
                  <a:cubicBezTo>
                    <a:pt x="1" y="4788"/>
                    <a:pt x="430" y="5192"/>
                    <a:pt x="930" y="5192"/>
                  </a:cubicBezTo>
                  <a:lnTo>
                    <a:pt x="4097" y="5192"/>
                  </a:lnTo>
                  <a:lnTo>
                    <a:pt x="4550" y="5788"/>
                  </a:lnTo>
                  <a:cubicBezTo>
                    <a:pt x="4597" y="5859"/>
                    <a:pt x="4669" y="5907"/>
                    <a:pt x="4740" y="5931"/>
                  </a:cubicBezTo>
                  <a:cubicBezTo>
                    <a:pt x="4771" y="5941"/>
                    <a:pt x="4803" y="5946"/>
                    <a:pt x="4833" y="5946"/>
                  </a:cubicBezTo>
                  <a:cubicBezTo>
                    <a:pt x="4942" y="5946"/>
                    <a:pt x="5041" y="5886"/>
                    <a:pt x="5097" y="5812"/>
                  </a:cubicBezTo>
                  <a:lnTo>
                    <a:pt x="5550" y="5192"/>
                  </a:lnTo>
                  <a:lnTo>
                    <a:pt x="8717" y="5192"/>
                  </a:lnTo>
                  <a:cubicBezTo>
                    <a:pt x="9217" y="5192"/>
                    <a:pt x="9646" y="4788"/>
                    <a:pt x="9646" y="4264"/>
                  </a:cubicBezTo>
                  <a:lnTo>
                    <a:pt x="9646" y="930"/>
                  </a:lnTo>
                  <a:cubicBezTo>
                    <a:pt x="9646" y="430"/>
                    <a:pt x="9217" y="1"/>
                    <a:pt x="8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91" name="Google Shape;1091;p50"/>
          <p:cNvGrpSpPr/>
          <p:nvPr/>
        </p:nvGrpSpPr>
        <p:grpSpPr>
          <a:xfrm>
            <a:off x="3456069" y="3337248"/>
            <a:ext cx="385003" cy="383489"/>
            <a:chOff x="3456069" y="3337248"/>
            <a:chExt cx="385003" cy="383489"/>
          </a:xfrm>
        </p:grpSpPr>
        <p:sp>
          <p:nvSpPr>
            <p:cNvPr id="1092" name="Google Shape;1092;p50"/>
            <p:cNvSpPr/>
            <p:nvPr/>
          </p:nvSpPr>
          <p:spPr>
            <a:xfrm>
              <a:off x="3691780" y="3467348"/>
              <a:ext cx="11538" cy="13820"/>
            </a:xfrm>
            <a:custGeom>
              <a:avLst/>
              <a:gdLst/>
              <a:ahLst/>
              <a:cxnLst/>
              <a:rect l="l" t="t" r="r" b="b"/>
              <a:pathLst>
                <a:path w="359" h="430" extrusionOk="0">
                  <a:moveTo>
                    <a:pt x="192" y="1"/>
                  </a:moveTo>
                  <a:lnTo>
                    <a:pt x="1" y="429"/>
                  </a:lnTo>
                  <a:lnTo>
                    <a:pt x="358" y="429"/>
                  </a:lnTo>
                  <a:lnTo>
                    <a:pt x="1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3" name="Google Shape;1093;p50"/>
            <p:cNvSpPr/>
            <p:nvPr/>
          </p:nvSpPr>
          <p:spPr>
            <a:xfrm>
              <a:off x="3609889" y="3392335"/>
              <a:ext cx="176095" cy="176095"/>
            </a:xfrm>
            <a:custGeom>
              <a:avLst/>
              <a:gdLst/>
              <a:ahLst/>
              <a:cxnLst/>
              <a:rect l="l" t="t" r="r" b="b"/>
              <a:pathLst>
                <a:path w="5479" h="5479" extrusionOk="0">
                  <a:moveTo>
                    <a:pt x="2740" y="1096"/>
                  </a:moveTo>
                  <a:cubicBezTo>
                    <a:pt x="2882" y="1096"/>
                    <a:pt x="3001" y="1168"/>
                    <a:pt x="3049" y="1311"/>
                  </a:cubicBezTo>
                  <a:lnTo>
                    <a:pt x="3978" y="3525"/>
                  </a:lnTo>
                  <a:cubicBezTo>
                    <a:pt x="4073" y="3716"/>
                    <a:pt x="3978" y="3906"/>
                    <a:pt x="3811" y="4002"/>
                  </a:cubicBezTo>
                  <a:cubicBezTo>
                    <a:pt x="3764" y="4002"/>
                    <a:pt x="3716" y="4025"/>
                    <a:pt x="3668" y="4025"/>
                  </a:cubicBezTo>
                  <a:cubicBezTo>
                    <a:pt x="3525" y="4025"/>
                    <a:pt x="3406" y="3930"/>
                    <a:pt x="3335" y="3811"/>
                  </a:cubicBezTo>
                  <a:lnTo>
                    <a:pt x="3192" y="3454"/>
                  </a:lnTo>
                  <a:lnTo>
                    <a:pt x="2263" y="3454"/>
                  </a:lnTo>
                  <a:lnTo>
                    <a:pt x="2120" y="3811"/>
                  </a:lnTo>
                  <a:cubicBezTo>
                    <a:pt x="2065" y="3940"/>
                    <a:pt x="1939" y="4026"/>
                    <a:pt x="1797" y="4026"/>
                  </a:cubicBezTo>
                  <a:cubicBezTo>
                    <a:pt x="1755" y="4026"/>
                    <a:pt x="1712" y="4018"/>
                    <a:pt x="1668" y="4002"/>
                  </a:cubicBezTo>
                  <a:cubicBezTo>
                    <a:pt x="1501" y="3906"/>
                    <a:pt x="1406" y="3716"/>
                    <a:pt x="1477" y="3525"/>
                  </a:cubicBezTo>
                  <a:lnTo>
                    <a:pt x="2406" y="1311"/>
                  </a:lnTo>
                  <a:cubicBezTo>
                    <a:pt x="2478" y="1168"/>
                    <a:pt x="2597" y="1096"/>
                    <a:pt x="2740" y="1096"/>
                  </a:cubicBezTo>
                  <a:close/>
                  <a:moveTo>
                    <a:pt x="2740" y="1"/>
                  </a:moveTo>
                  <a:cubicBezTo>
                    <a:pt x="1215" y="1"/>
                    <a:pt x="1" y="1215"/>
                    <a:pt x="1" y="2739"/>
                  </a:cubicBezTo>
                  <a:cubicBezTo>
                    <a:pt x="1" y="4240"/>
                    <a:pt x="1215" y="5478"/>
                    <a:pt x="2740" y="5478"/>
                  </a:cubicBezTo>
                  <a:cubicBezTo>
                    <a:pt x="4240" y="5478"/>
                    <a:pt x="5478" y="4240"/>
                    <a:pt x="5478" y="2739"/>
                  </a:cubicBezTo>
                  <a:cubicBezTo>
                    <a:pt x="5478" y="1215"/>
                    <a:pt x="4240"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4" name="Google Shape;1094;p50"/>
            <p:cNvSpPr/>
            <p:nvPr/>
          </p:nvSpPr>
          <p:spPr>
            <a:xfrm>
              <a:off x="3554802" y="3337248"/>
              <a:ext cx="286271" cy="286271"/>
            </a:xfrm>
            <a:custGeom>
              <a:avLst/>
              <a:gdLst/>
              <a:ahLst/>
              <a:cxnLst/>
              <a:rect l="l" t="t" r="r" b="b"/>
              <a:pathLst>
                <a:path w="8907" h="8907" extrusionOk="0">
                  <a:moveTo>
                    <a:pt x="4454" y="1000"/>
                  </a:moveTo>
                  <a:cubicBezTo>
                    <a:pt x="6359" y="1000"/>
                    <a:pt x="7883" y="2548"/>
                    <a:pt x="7883" y="4453"/>
                  </a:cubicBezTo>
                  <a:cubicBezTo>
                    <a:pt x="7883" y="6359"/>
                    <a:pt x="6359" y="7906"/>
                    <a:pt x="4454" y="7906"/>
                  </a:cubicBezTo>
                  <a:cubicBezTo>
                    <a:pt x="2548" y="7906"/>
                    <a:pt x="1000" y="6359"/>
                    <a:pt x="1000" y="4453"/>
                  </a:cubicBezTo>
                  <a:cubicBezTo>
                    <a:pt x="1000" y="2548"/>
                    <a:pt x="2548" y="1000"/>
                    <a:pt x="4454" y="1000"/>
                  </a:cubicBezTo>
                  <a:close/>
                  <a:moveTo>
                    <a:pt x="4454" y="0"/>
                  </a:moveTo>
                  <a:cubicBezTo>
                    <a:pt x="2001" y="0"/>
                    <a:pt x="0" y="2001"/>
                    <a:pt x="0" y="4453"/>
                  </a:cubicBezTo>
                  <a:cubicBezTo>
                    <a:pt x="0" y="6906"/>
                    <a:pt x="2001" y="8907"/>
                    <a:pt x="4454" y="8907"/>
                  </a:cubicBezTo>
                  <a:cubicBezTo>
                    <a:pt x="6906" y="8907"/>
                    <a:pt x="8907" y="6906"/>
                    <a:pt x="8907" y="4453"/>
                  </a:cubicBezTo>
                  <a:cubicBezTo>
                    <a:pt x="8907" y="2001"/>
                    <a:pt x="6906" y="0"/>
                    <a:pt x="4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5" name="Google Shape;1095;p50"/>
            <p:cNvSpPr/>
            <p:nvPr/>
          </p:nvSpPr>
          <p:spPr>
            <a:xfrm>
              <a:off x="3456069" y="3647971"/>
              <a:ext cx="74276" cy="72765"/>
            </a:xfrm>
            <a:custGeom>
              <a:avLst/>
              <a:gdLst/>
              <a:ahLst/>
              <a:cxnLst/>
              <a:rect l="l" t="t" r="r" b="b"/>
              <a:pathLst>
                <a:path w="2311" h="2264" extrusionOk="0">
                  <a:moveTo>
                    <a:pt x="929" y="1"/>
                  </a:moveTo>
                  <a:lnTo>
                    <a:pt x="143" y="787"/>
                  </a:lnTo>
                  <a:cubicBezTo>
                    <a:pt x="0" y="906"/>
                    <a:pt x="0" y="1144"/>
                    <a:pt x="143" y="1263"/>
                  </a:cubicBezTo>
                  <a:lnTo>
                    <a:pt x="1024" y="2168"/>
                  </a:lnTo>
                  <a:cubicBezTo>
                    <a:pt x="1096" y="2215"/>
                    <a:pt x="1191" y="2263"/>
                    <a:pt x="1286" y="2263"/>
                  </a:cubicBezTo>
                  <a:cubicBezTo>
                    <a:pt x="1381" y="2263"/>
                    <a:pt x="1453" y="2215"/>
                    <a:pt x="1524" y="2168"/>
                  </a:cubicBezTo>
                  <a:lnTo>
                    <a:pt x="2310" y="1382"/>
                  </a:lnTo>
                  <a:lnTo>
                    <a:pt x="9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6" name="Google Shape;1096;p50"/>
            <p:cNvSpPr/>
            <p:nvPr/>
          </p:nvSpPr>
          <p:spPr>
            <a:xfrm>
              <a:off x="3501964" y="3572958"/>
              <a:ext cx="103362" cy="103362"/>
            </a:xfrm>
            <a:custGeom>
              <a:avLst/>
              <a:gdLst/>
              <a:ahLst/>
              <a:cxnLst/>
              <a:rect l="l" t="t" r="r" b="b"/>
              <a:pathLst>
                <a:path w="3216" h="3216" extrusionOk="0">
                  <a:moveTo>
                    <a:pt x="1835" y="1"/>
                  </a:moveTo>
                  <a:lnTo>
                    <a:pt x="1" y="1835"/>
                  </a:lnTo>
                  <a:lnTo>
                    <a:pt x="1382" y="3216"/>
                  </a:lnTo>
                  <a:lnTo>
                    <a:pt x="3216" y="1382"/>
                  </a:lnTo>
                  <a:cubicBezTo>
                    <a:pt x="2668" y="1001"/>
                    <a:pt x="2192" y="549"/>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97" name="Google Shape;1097;p50"/>
          <p:cNvGrpSpPr/>
          <p:nvPr/>
        </p:nvGrpSpPr>
        <p:grpSpPr>
          <a:xfrm>
            <a:off x="3457580" y="3968658"/>
            <a:ext cx="383488" cy="383491"/>
            <a:chOff x="3457580" y="3968658"/>
            <a:chExt cx="383488" cy="383491"/>
          </a:xfrm>
        </p:grpSpPr>
        <p:sp>
          <p:nvSpPr>
            <p:cNvPr id="1098" name="Google Shape;1098;p50"/>
            <p:cNvSpPr/>
            <p:nvPr/>
          </p:nvSpPr>
          <p:spPr>
            <a:xfrm>
              <a:off x="3520348" y="4143175"/>
              <a:ext cx="55152" cy="153886"/>
            </a:xfrm>
            <a:custGeom>
              <a:avLst/>
              <a:gdLst/>
              <a:ahLst/>
              <a:cxnLst/>
              <a:rect l="l" t="t" r="r" b="b"/>
              <a:pathLst>
                <a:path w="1716" h="4788" extrusionOk="0">
                  <a:moveTo>
                    <a:pt x="358" y="1"/>
                  </a:moveTo>
                  <a:cubicBezTo>
                    <a:pt x="167" y="1"/>
                    <a:pt x="1" y="167"/>
                    <a:pt x="1" y="358"/>
                  </a:cubicBezTo>
                  <a:lnTo>
                    <a:pt x="1" y="4454"/>
                  </a:lnTo>
                  <a:cubicBezTo>
                    <a:pt x="1" y="4644"/>
                    <a:pt x="167" y="4787"/>
                    <a:pt x="358" y="4787"/>
                  </a:cubicBezTo>
                  <a:lnTo>
                    <a:pt x="1382" y="4787"/>
                  </a:lnTo>
                  <a:cubicBezTo>
                    <a:pt x="1572" y="4787"/>
                    <a:pt x="1715" y="4644"/>
                    <a:pt x="1715" y="4454"/>
                  </a:cubicBezTo>
                  <a:lnTo>
                    <a:pt x="1715" y="358"/>
                  </a:lnTo>
                  <a:cubicBezTo>
                    <a:pt x="1715" y="167"/>
                    <a:pt x="1572" y="1"/>
                    <a:pt x="1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9" name="Google Shape;1099;p50"/>
            <p:cNvSpPr/>
            <p:nvPr/>
          </p:nvSpPr>
          <p:spPr>
            <a:xfrm>
              <a:off x="3654305" y="4143175"/>
              <a:ext cx="123257" cy="208974"/>
            </a:xfrm>
            <a:custGeom>
              <a:avLst/>
              <a:gdLst/>
              <a:ahLst/>
              <a:cxnLst/>
              <a:rect l="l" t="t" r="r" b="b"/>
              <a:pathLst>
                <a:path w="3835" h="6502" extrusionOk="0">
                  <a:moveTo>
                    <a:pt x="2477" y="1"/>
                  </a:moveTo>
                  <a:cubicBezTo>
                    <a:pt x="2286" y="1"/>
                    <a:pt x="2120" y="167"/>
                    <a:pt x="2120" y="358"/>
                  </a:cubicBezTo>
                  <a:lnTo>
                    <a:pt x="2120" y="4454"/>
                  </a:lnTo>
                  <a:cubicBezTo>
                    <a:pt x="2120" y="4644"/>
                    <a:pt x="2286" y="4787"/>
                    <a:pt x="2477" y="4787"/>
                  </a:cubicBezTo>
                  <a:lnTo>
                    <a:pt x="3144" y="4787"/>
                  </a:lnTo>
                  <a:lnTo>
                    <a:pt x="3144" y="5430"/>
                  </a:lnTo>
                  <a:lnTo>
                    <a:pt x="1905" y="5430"/>
                  </a:lnTo>
                  <a:cubicBezTo>
                    <a:pt x="1834" y="4954"/>
                    <a:pt x="1429" y="4597"/>
                    <a:pt x="953" y="4597"/>
                  </a:cubicBezTo>
                  <a:cubicBezTo>
                    <a:pt x="429" y="4597"/>
                    <a:pt x="0" y="5025"/>
                    <a:pt x="0" y="5549"/>
                  </a:cubicBezTo>
                  <a:cubicBezTo>
                    <a:pt x="0" y="6073"/>
                    <a:pt x="429" y="6502"/>
                    <a:pt x="953" y="6502"/>
                  </a:cubicBezTo>
                  <a:cubicBezTo>
                    <a:pt x="1262" y="6502"/>
                    <a:pt x="1548" y="6359"/>
                    <a:pt x="1715" y="6121"/>
                  </a:cubicBezTo>
                  <a:lnTo>
                    <a:pt x="3501" y="6121"/>
                  </a:lnTo>
                  <a:cubicBezTo>
                    <a:pt x="3691" y="6121"/>
                    <a:pt x="3834" y="5978"/>
                    <a:pt x="3834" y="5788"/>
                  </a:cubicBezTo>
                  <a:lnTo>
                    <a:pt x="3834" y="358"/>
                  </a:lnTo>
                  <a:cubicBezTo>
                    <a:pt x="3834" y="167"/>
                    <a:pt x="3691" y="1"/>
                    <a:pt x="3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0" name="Google Shape;1100;p50"/>
            <p:cNvSpPr/>
            <p:nvPr/>
          </p:nvSpPr>
          <p:spPr>
            <a:xfrm>
              <a:off x="3800475" y="4163069"/>
              <a:ext cx="40593" cy="114097"/>
            </a:xfrm>
            <a:custGeom>
              <a:avLst/>
              <a:gdLst/>
              <a:ahLst/>
              <a:cxnLst/>
              <a:rect l="l" t="t" r="r" b="b"/>
              <a:pathLst>
                <a:path w="1263" h="3550" extrusionOk="0">
                  <a:moveTo>
                    <a:pt x="1" y="1"/>
                  </a:moveTo>
                  <a:lnTo>
                    <a:pt x="1" y="3549"/>
                  </a:lnTo>
                  <a:lnTo>
                    <a:pt x="953" y="3430"/>
                  </a:lnTo>
                  <a:cubicBezTo>
                    <a:pt x="1120" y="3406"/>
                    <a:pt x="1263" y="3263"/>
                    <a:pt x="1263" y="3073"/>
                  </a:cubicBezTo>
                  <a:lnTo>
                    <a:pt x="1263" y="477"/>
                  </a:lnTo>
                  <a:cubicBezTo>
                    <a:pt x="1263" y="310"/>
                    <a:pt x="1120" y="144"/>
                    <a:pt x="953" y="120"/>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1" name="Google Shape;1101;p50"/>
            <p:cNvSpPr/>
            <p:nvPr/>
          </p:nvSpPr>
          <p:spPr>
            <a:xfrm>
              <a:off x="3457580" y="4163069"/>
              <a:ext cx="40593" cy="114097"/>
            </a:xfrm>
            <a:custGeom>
              <a:avLst/>
              <a:gdLst/>
              <a:ahLst/>
              <a:cxnLst/>
              <a:rect l="l" t="t" r="r" b="b"/>
              <a:pathLst>
                <a:path w="1263" h="3550" extrusionOk="0">
                  <a:moveTo>
                    <a:pt x="1263" y="1"/>
                  </a:moveTo>
                  <a:lnTo>
                    <a:pt x="310" y="120"/>
                  </a:lnTo>
                  <a:cubicBezTo>
                    <a:pt x="120" y="144"/>
                    <a:pt x="1" y="310"/>
                    <a:pt x="1" y="477"/>
                  </a:cubicBezTo>
                  <a:lnTo>
                    <a:pt x="1" y="3073"/>
                  </a:lnTo>
                  <a:cubicBezTo>
                    <a:pt x="1" y="3263"/>
                    <a:pt x="120" y="3406"/>
                    <a:pt x="310" y="3430"/>
                  </a:cubicBezTo>
                  <a:lnTo>
                    <a:pt x="1263" y="3549"/>
                  </a:lnTo>
                  <a:lnTo>
                    <a:pt x="1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2" name="Google Shape;1102;p50"/>
            <p:cNvSpPr/>
            <p:nvPr/>
          </p:nvSpPr>
          <p:spPr>
            <a:xfrm>
              <a:off x="3482070" y="3968658"/>
              <a:ext cx="333742" cy="173781"/>
            </a:xfrm>
            <a:custGeom>
              <a:avLst/>
              <a:gdLst/>
              <a:ahLst/>
              <a:cxnLst/>
              <a:rect l="l" t="t" r="r" b="b"/>
              <a:pathLst>
                <a:path w="10384" h="5407" extrusionOk="0">
                  <a:moveTo>
                    <a:pt x="5192" y="1"/>
                  </a:moveTo>
                  <a:cubicBezTo>
                    <a:pt x="3811" y="1"/>
                    <a:pt x="2501" y="549"/>
                    <a:pt x="1525" y="1525"/>
                  </a:cubicBezTo>
                  <a:cubicBezTo>
                    <a:pt x="549" y="2501"/>
                    <a:pt x="1" y="3811"/>
                    <a:pt x="1" y="5192"/>
                  </a:cubicBezTo>
                  <a:cubicBezTo>
                    <a:pt x="1" y="5264"/>
                    <a:pt x="1" y="5335"/>
                    <a:pt x="1" y="5407"/>
                  </a:cubicBezTo>
                  <a:lnTo>
                    <a:pt x="715" y="5145"/>
                  </a:lnTo>
                  <a:cubicBezTo>
                    <a:pt x="739" y="2692"/>
                    <a:pt x="2739" y="715"/>
                    <a:pt x="5192" y="715"/>
                  </a:cubicBezTo>
                  <a:cubicBezTo>
                    <a:pt x="7669" y="715"/>
                    <a:pt x="9670" y="2692"/>
                    <a:pt x="9693" y="5145"/>
                  </a:cubicBezTo>
                  <a:lnTo>
                    <a:pt x="10384" y="5407"/>
                  </a:lnTo>
                  <a:cubicBezTo>
                    <a:pt x="10384" y="5335"/>
                    <a:pt x="10384" y="5264"/>
                    <a:pt x="10384" y="5192"/>
                  </a:cubicBezTo>
                  <a:cubicBezTo>
                    <a:pt x="10384" y="3811"/>
                    <a:pt x="9860" y="2501"/>
                    <a:pt x="8860" y="1525"/>
                  </a:cubicBezTo>
                  <a:cubicBezTo>
                    <a:pt x="7883" y="549"/>
                    <a:pt x="6574" y="1"/>
                    <a:pt x="5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03" name="Google Shape;1103;p50"/>
          <p:cNvGrpSpPr/>
          <p:nvPr/>
        </p:nvGrpSpPr>
        <p:grpSpPr>
          <a:xfrm>
            <a:off x="3457580" y="2734891"/>
            <a:ext cx="382720" cy="382717"/>
            <a:chOff x="3457580" y="2734891"/>
            <a:chExt cx="382720" cy="382717"/>
          </a:xfrm>
        </p:grpSpPr>
        <p:sp>
          <p:nvSpPr>
            <p:cNvPr id="1104" name="Google Shape;1104;p50"/>
            <p:cNvSpPr/>
            <p:nvPr/>
          </p:nvSpPr>
          <p:spPr>
            <a:xfrm>
              <a:off x="3753777" y="2874955"/>
              <a:ext cx="5400" cy="6139"/>
            </a:xfrm>
            <a:custGeom>
              <a:avLst/>
              <a:gdLst/>
              <a:ahLst/>
              <a:cxnLst/>
              <a:rect l="l" t="t" r="r" b="b"/>
              <a:pathLst>
                <a:path w="168" h="191" extrusionOk="0">
                  <a:moveTo>
                    <a:pt x="96" y="0"/>
                  </a:moveTo>
                  <a:lnTo>
                    <a:pt x="1" y="191"/>
                  </a:lnTo>
                  <a:lnTo>
                    <a:pt x="168" y="191"/>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5" name="Google Shape;1105;p50"/>
            <p:cNvSpPr/>
            <p:nvPr/>
          </p:nvSpPr>
          <p:spPr>
            <a:xfrm>
              <a:off x="3654305" y="2795346"/>
              <a:ext cx="185994" cy="267919"/>
            </a:xfrm>
            <a:custGeom>
              <a:avLst/>
              <a:gdLst/>
              <a:ahLst/>
              <a:cxnLst/>
              <a:rect l="l" t="t" r="r" b="b"/>
              <a:pathLst>
                <a:path w="5787" h="8336" extrusionOk="0">
                  <a:moveTo>
                    <a:pt x="3191" y="1191"/>
                  </a:moveTo>
                  <a:cubicBezTo>
                    <a:pt x="3334" y="1191"/>
                    <a:pt x="3453" y="1263"/>
                    <a:pt x="3501" y="1406"/>
                  </a:cubicBezTo>
                  <a:lnTo>
                    <a:pt x="4239" y="3263"/>
                  </a:lnTo>
                  <a:cubicBezTo>
                    <a:pt x="4311" y="3454"/>
                    <a:pt x="4239" y="3644"/>
                    <a:pt x="4049" y="3716"/>
                  </a:cubicBezTo>
                  <a:cubicBezTo>
                    <a:pt x="4025" y="3739"/>
                    <a:pt x="3977" y="3739"/>
                    <a:pt x="3929" y="3739"/>
                  </a:cubicBezTo>
                  <a:cubicBezTo>
                    <a:pt x="3787" y="3739"/>
                    <a:pt x="3668" y="3668"/>
                    <a:pt x="3596" y="3525"/>
                  </a:cubicBezTo>
                  <a:lnTo>
                    <a:pt x="3548" y="3382"/>
                  </a:lnTo>
                  <a:lnTo>
                    <a:pt x="2810" y="3382"/>
                  </a:lnTo>
                  <a:lnTo>
                    <a:pt x="2763" y="3525"/>
                  </a:lnTo>
                  <a:cubicBezTo>
                    <a:pt x="2709" y="3667"/>
                    <a:pt x="2577" y="3743"/>
                    <a:pt x="2444" y="3743"/>
                  </a:cubicBezTo>
                  <a:cubicBezTo>
                    <a:pt x="2398" y="3743"/>
                    <a:pt x="2353" y="3734"/>
                    <a:pt x="2310" y="3716"/>
                  </a:cubicBezTo>
                  <a:cubicBezTo>
                    <a:pt x="2120" y="3644"/>
                    <a:pt x="2048" y="3454"/>
                    <a:pt x="2120" y="3263"/>
                  </a:cubicBezTo>
                  <a:lnTo>
                    <a:pt x="2858" y="1406"/>
                  </a:lnTo>
                  <a:cubicBezTo>
                    <a:pt x="2905" y="1263"/>
                    <a:pt x="3048" y="1191"/>
                    <a:pt x="3191" y="1191"/>
                  </a:cubicBezTo>
                  <a:close/>
                  <a:moveTo>
                    <a:pt x="3191" y="4597"/>
                  </a:moveTo>
                  <a:cubicBezTo>
                    <a:pt x="3382" y="4597"/>
                    <a:pt x="3525" y="4740"/>
                    <a:pt x="3525" y="4930"/>
                  </a:cubicBezTo>
                  <a:lnTo>
                    <a:pt x="3525" y="5335"/>
                  </a:lnTo>
                  <a:lnTo>
                    <a:pt x="3739" y="5335"/>
                  </a:lnTo>
                  <a:cubicBezTo>
                    <a:pt x="3929" y="5335"/>
                    <a:pt x="4096" y="5478"/>
                    <a:pt x="4096" y="5668"/>
                  </a:cubicBezTo>
                  <a:cubicBezTo>
                    <a:pt x="4096" y="5883"/>
                    <a:pt x="3929" y="6026"/>
                    <a:pt x="3739" y="6026"/>
                  </a:cubicBezTo>
                  <a:lnTo>
                    <a:pt x="3525" y="6026"/>
                  </a:lnTo>
                  <a:lnTo>
                    <a:pt x="3525" y="6049"/>
                  </a:lnTo>
                  <a:cubicBezTo>
                    <a:pt x="3525" y="6264"/>
                    <a:pt x="3715" y="6454"/>
                    <a:pt x="3929" y="6454"/>
                  </a:cubicBezTo>
                  <a:cubicBezTo>
                    <a:pt x="4120" y="6454"/>
                    <a:pt x="4287" y="6597"/>
                    <a:pt x="4287" y="6788"/>
                  </a:cubicBezTo>
                  <a:cubicBezTo>
                    <a:pt x="4287" y="7002"/>
                    <a:pt x="4120" y="7145"/>
                    <a:pt x="3929" y="7145"/>
                  </a:cubicBezTo>
                  <a:cubicBezTo>
                    <a:pt x="3644" y="7145"/>
                    <a:pt x="3382" y="7026"/>
                    <a:pt x="3191" y="6859"/>
                  </a:cubicBezTo>
                  <a:cubicBezTo>
                    <a:pt x="2977" y="7026"/>
                    <a:pt x="2715" y="7145"/>
                    <a:pt x="2429" y="7145"/>
                  </a:cubicBezTo>
                  <a:cubicBezTo>
                    <a:pt x="2239" y="7145"/>
                    <a:pt x="2096" y="7002"/>
                    <a:pt x="2096" y="6788"/>
                  </a:cubicBezTo>
                  <a:cubicBezTo>
                    <a:pt x="2096" y="6597"/>
                    <a:pt x="2239" y="6454"/>
                    <a:pt x="2429" y="6454"/>
                  </a:cubicBezTo>
                  <a:cubicBezTo>
                    <a:pt x="2643" y="6454"/>
                    <a:pt x="2834" y="6264"/>
                    <a:pt x="2834" y="6049"/>
                  </a:cubicBezTo>
                  <a:lnTo>
                    <a:pt x="2834" y="6026"/>
                  </a:lnTo>
                  <a:lnTo>
                    <a:pt x="2620" y="6026"/>
                  </a:lnTo>
                  <a:cubicBezTo>
                    <a:pt x="2429" y="6026"/>
                    <a:pt x="2262" y="5883"/>
                    <a:pt x="2262" y="5668"/>
                  </a:cubicBezTo>
                  <a:cubicBezTo>
                    <a:pt x="2262" y="5478"/>
                    <a:pt x="2429" y="5335"/>
                    <a:pt x="2620" y="5335"/>
                  </a:cubicBezTo>
                  <a:lnTo>
                    <a:pt x="2834" y="5335"/>
                  </a:lnTo>
                  <a:lnTo>
                    <a:pt x="2834" y="4930"/>
                  </a:lnTo>
                  <a:cubicBezTo>
                    <a:pt x="2834" y="4740"/>
                    <a:pt x="2977" y="4597"/>
                    <a:pt x="3191" y="4597"/>
                  </a:cubicBezTo>
                  <a:close/>
                  <a:moveTo>
                    <a:pt x="1524" y="1"/>
                  </a:moveTo>
                  <a:cubicBezTo>
                    <a:pt x="1024" y="1"/>
                    <a:pt x="595" y="405"/>
                    <a:pt x="595" y="929"/>
                  </a:cubicBezTo>
                  <a:lnTo>
                    <a:pt x="595" y="3358"/>
                  </a:lnTo>
                  <a:lnTo>
                    <a:pt x="143" y="3835"/>
                  </a:lnTo>
                  <a:cubicBezTo>
                    <a:pt x="0" y="3954"/>
                    <a:pt x="0" y="4192"/>
                    <a:pt x="143" y="4311"/>
                  </a:cubicBezTo>
                  <a:lnTo>
                    <a:pt x="595" y="4787"/>
                  </a:lnTo>
                  <a:lnTo>
                    <a:pt x="595" y="7407"/>
                  </a:lnTo>
                  <a:cubicBezTo>
                    <a:pt x="595" y="7907"/>
                    <a:pt x="1024" y="8336"/>
                    <a:pt x="1524" y="8336"/>
                  </a:cubicBezTo>
                  <a:lnTo>
                    <a:pt x="4858" y="8336"/>
                  </a:lnTo>
                  <a:cubicBezTo>
                    <a:pt x="5382" y="8336"/>
                    <a:pt x="5787" y="7907"/>
                    <a:pt x="5787" y="7407"/>
                  </a:cubicBezTo>
                  <a:lnTo>
                    <a:pt x="5787" y="929"/>
                  </a:lnTo>
                  <a:cubicBezTo>
                    <a:pt x="5787" y="405"/>
                    <a:pt x="5382" y="1"/>
                    <a:pt x="4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6" name="Google Shape;1106;p50"/>
            <p:cNvSpPr/>
            <p:nvPr/>
          </p:nvSpPr>
          <p:spPr>
            <a:xfrm>
              <a:off x="3457580" y="2831310"/>
              <a:ext cx="178377" cy="189851"/>
            </a:xfrm>
            <a:custGeom>
              <a:avLst/>
              <a:gdLst/>
              <a:ahLst/>
              <a:cxnLst/>
              <a:rect l="l" t="t" r="r" b="b"/>
              <a:pathLst>
                <a:path w="5550" h="5907" extrusionOk="0">
                  <a:moveTo>
                    <a:pt x="3144" y="4264"/>
                  </a:moveTo>
                  <a:cubicBezTo>
                    <a:pt x="3359" y="4264"/>
                    <a:pt x="3501" y="4406"/>
                    <a:pt x="3501" y="4597"/>
                  </a:cubicBezTo>
                  <a:cubicBezTo>
                    <a:pt x="3501" y="4811"/>
                    <a:pt x="3359" y="4954"/>
                    <a:pt x="3144" y="4954"/>
                  </a:cubicBezTo>
                  <a:lnTo>
                    <a:pt x="2406" y="4954"/>
                  </a:lnTo>
                  <a:cubicBezTo>
                    <a:pt x="2216" y="4954"/>
                    <a:pt x="2049" y="4811"/>
                    <a:pt x="2049" y="4597"/>
                  </a:cubicBezTo>
                  <a:cubicBezTo>
                    <a:pt x="2049" y="4406"/>
                    <a:pt x="2216" y="4264"/>
                    <a:pt x="2406" y="4264"/>
                  </a:cubicBezTo>
                  <a:close/>
                  <a:moveTo>
                    <a:pt x="953" y="1"/>
                  </a:moveTo>
                  <a:cubicBezTo>
                    <a:pt x="429" y="1"/>
                    <a:pt x="1" y="406"/>
                    <a:pt x="1" y="930"/>
                  </a:cubicBezTo>
                  <a:lnTo>
                    <a:pt x="1" y="4978"/>
                  </a:lnTo>
                  <a:cubicBezTo>
                    <a:pt x="1" y="5502"/>
                    <a:pt x="429" y="5907"/>
                    <a:pt x="953" y="5907"/>
                  </a:cubicBezTo>
                  <a:lnTo>
                    <a:pt x="4621" y="5907"/>
                  </a:lnTo>
                  <a:cubicBezTo>
                    <a:pt x="5145" y="5907"/>
                    <a:pt x="5550" y="5502"/>
                    <a:pt x="5550" y="4978"/>
                  </a:cubicBezTo>
                  <a:lnTo>
                    <a:pt x="5550" y="930"/>
                  </a:lnTo>
                  <a:cubicBezTo>
                    <a:pt x="5550" y="406"/>
                    <a:pt x="5145" y="1"/>
                    <a:pt x="46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7" name="Google Shape;1107;p50"/>
            <p:cNvSpPr/>
            <p:nvPr/>
          </p:nvSpPr>
          <p:spPr>
            <a:xfrm>
              <a:off x="3493576" y="2734891"/>
              <a:ext cx="107187" cy="73504"/>
            </a:xfrm>
            <a:custGeom>
              <a:avLst/>
              <a:gdLst/>
              <a:ahLst/>
              <a:cxnLst/>
              <a:rect l="l" t="t" r="r" b="b"/>
              <a:pathLst>
                <a:path w="3335" h="2287" extrusionOk="0">
                  <a:moveTo>
                    <a:pt x="595" y="0"/>
                  </a:moveTo>
                  <a:cubicBezTo>
                    <a:pt x="405" y="0"/>
                    <a:pt x="262" y="119"/>
                    <a:pt x="238" y="310"/>
                  </a:cubicBezTo>
                  <a:lnTo>
                    <a:pt x="0" y="2286"/>
                  </a:lnTo>
                  <a:lnTo>
                    <a:pt x="3334" y="2286"/>
                  </a:lnTo>
                  <a:lnTo>
                    <a:pt x="3072" y="310"/>
                  </a:lnTo>
                  <a:cubicBezTo>
                    <a:pt x="3048" y="119"/>
                    <a:pt x="2905" y="0"/>
                    <a:pt x="2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8" name="Google Shape;1108;p50"/>
            <p:cNvSpPr/>
            <p:nvPr/>
          </p:nvSpPr>
          <p:spPr>
            <a:xfrm>
              <a:off x="3493576" y="3044105"/>
              <a:ext cx="107187" cy="73504"/>
            </a:xfrm>
            <a:custGeom>
              <a:avLst/>
              <a:gdLst/>
              <a:ahLst/>
              <a:cxnLst/>
              <a:rect l="l" t="t" r="r" b="b"/>
              <a:pathLst>
                <a:path w="3335" h="2287" extrusionOk="0">
                  <a:moveTo>
                    <a:pt x="0" y="0"/>
                  </a:moveTo>
                  <a:lnTo>
                    <a:pt x="238" y="1977"/>
                  </a:lnTo>
                  <a:cubicBezTo>
                    <a:pt x="262" y="2167"/>
                    <a:pt x="405" y="2286"/>
                    <a:pt x="595" y="2286"/>
                  </a:cubicBezTo>
                  <a:lnTo>
                    <a:pt x="2739" y="2286"/>
                  </a:lnTo>
                  <a:cubicBezTo>
                    <a:pt x="2905" y="2286"/>
                    <a:pt x="3048" y="2167"/>
                    <a:pt x="3072" y="1977"/>
                  </a:cubicBezTo>
                  <a:lnTo>
                    <a:pt x="3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09" name="Google Shape;1109;p50"/>
          <p:cNvGrpSpPr/>
          <p:nvPr/>
        </p:nvGrpSpPr>
        <p:grpSpPr>
          <a:xfrm>
            <a:off x="3457580" y="2166217"/>
            <a:ext cx="383489" cy="333737"/>
            <a:chOff x="3457580" y="2166217"/>
            <a:chExt cx="383489" cy="333737"/>
          </a:xfrm>
        </p:grpSpPr>
        <p:sp>
          <p:nvSpPr>
            <p:cNvPr id="1110" name="Google Shape;1110;p50"/>
            <p:cNvSpPr/>
            <p:nvPr/>
          </p:nvSpPr>
          <p:spPr>
            <a:xfrm>
              <a:off x="3501225" y="2333824"/>
              <a:ext cx="78872" cy="79643"/>
            </a:xfrm>
            <a:custGeom>
              <a:avLst/>
              <a:gdLst/>
              <a:ahLst/>
              <a:cxnLst/>
              <a:rect l="l" t="t" r="r" b="b"/>
              <a:pathLst>
                <a:path w="2454" h="2478" extrusionOk="0">
                  <a:moveTo>
                    <a:pt x="1215" y="0"/>
                  </a:moveTo>
                  <a:cubicBezTo>
                    <a:pt x="548" y="0"/>
                    <a:pt x="0" y="548"/>
                    <a:pt x="0" y="1239"/>
                  </a:cubicBezTo>
                  <a:cubicBezTo>
                    <a:pt x="0" y="1906"/>
                    <a:pt x="548" y="2477"/>
                    <a:pt x="1215" y="2477"/>
                  </a:cubicBezTo>
                  <a:cubicBezTo>
                    <a:pt x="1905" y="2477"/>
                    <a:pt x="2453" y="1906"/>
                    <a:pt x="2453" y="1239"/>
                  </a:cubicBezTo>
                  <a:cubicBezTo>
                    <a:pt x="2453" y="548"/>
                    <a:pt x="190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1" name="Google Shape;1111;p50"/>
            <p:cNvSpPr/>
            <p:nvPr/>
          </p:nvSpPr>
          <p:spPr>
            <a:xfrm>
              <a:off x="3717813" y="2333824"/>
              <a:ext cx="79643" cy="79643"/>
            </a:xfrm>
            <a:custGeom>
              <a:avLst/>
              <a:gdLst/>
              <a:ahLst/>
              <a:cxnLst/>
              <a:rect l="l" t="t" r="r" b="b"/>
              <a:pathLst>
                <a:path w="2478" h="2478" extrusionOk="0">
                  <a:moveTo>
                    <a:pt x="1239" y="0"/>
                  </a:moveTo>
                  <a:cubicBezTo>
                    <a:pt x="548" y="0"/>
                    <a:pt x="1" y="548"/>
                    <a:pt x="1" y="1239"/>
                  </a:cubicBezTo>
                  <a:cubicBezTo>
                    <a:pt x="1" y="1906"/>
                    <a:pt x="548" y="2477"/>
                    <a:pt x="1239" y="2477"/>
                  </a:cubicBezTo>
                  <a:cubicBezTo>
                    <a:pt x="1930" y="2477"/>
                    <a:pt x="2477" y="1906"/>
                    <a:pt x="2477" y="1239"/>
                  </a:cubicBezTo>
                  <a:cubicBezTo>
                    <a:pt x="2477" y="548"/>
                    <a:pt x="1930" y="0"/>
                    <a:pt x="1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2" name="Google Shape;1112;p50"/>
            <p:cNvSpPr/>
            <p:nvPr/>
          </p:nvSpPr>
          <p:spPr>
            <a:xfrm>
              <a:off x="3603782" y="2310105"/>
              <a:ext cx="91117" cy="91117"/>
            </a:xfrm>
            <a:custGeom>
              <a:avLst/>
              <a:gdLst/>
              <a:ahLst/>
              <a:cxnLst/>
              <a:rect l="l" t="t" r="r" b="b"/>
              <a:pathLst>
                <a:path w="2835" h="2835" extrusionOk="0">
                  <a:moveTo>
                    <a:pt x="1405" y="0"/>
                  </a:moveTo>
                  <a:cubicBezTo>
                    <a:pt x="620" y="0"/>
                    <a:pt x="0" y="619"/>
                    <a:pt x="0" y="1405"/>
                  </a:cubicBezTo>
                  <a:cubicBezTo>
                    <a:pt x="0" y="2191"/>
                    <a:pt x="620" y="2834"/>
                    <a:pt x="1405" y="2834"/>
                  </a:cubicBezTo>
                  <a:cubicBezTo>
                    <a:pt x="2191" y="2834"/>
                    <a:pt x="2834" y="2191"/>
                    <a:pt x="2834" y="1405"/>
                  </a:cubicBezTo>
                  <a:cubicBezTo>
                    <a:pt x="2834" y="619"/>
                    <a:pt x="2191"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3" name="Google Shape;1113;p50"/>
            <p:cNvSpPr/>
            <p:nvPr/>
          </p:nvSpPr>
          <p:spPr>
            <a:xfrm>
              <a:off x="3564733" y="2166217"/>
              <a:ext cx="85010" cy="94267"/>
            </a:xfrm>
            <a:custGeom>
              <a:avLst/>
              <a:gdLst/>
              <a:ahLst/>
              <a:cxnLst/>
              <a:rect l="l" t="t" r="r" b="b"/>
              <a:pathLst>
                <a:path w="2645" h="2933" extrusionOk="0">
                  <a:moveTo>
                    <a:pt x="1334" y="1262"/>
                  </a:moveTo>
                  <a:lnTo>
                    <a:pt x="1501" y="1667"/>
                  </a:lnTo>
                  <a:lnTo>
                    <a:pt x="1144" y="1667"/>
                  </a:lnTo>
                  <a:lnTo>
                    <a:pt x="1334" y="1262"/>
                  </a:lnTo>
                  <a:close/>
                  <a:moveTo>
                    <a:pt x="1311" y="0"/>
                  </a:moveTo>
                  <a:cubicBezTo>
                    <a:pt x="1192" y="0"/>
                    <a:pt x="1049" y="95"/>
                    <a:pt x="1001" y="214"/>
                  </a:cubicBezTo>
                  <a:lnTo>
                    <a:pt x="72" y="2453"/>
                  </a:lnTo>
                  <a:cubicBezTo>
                    <a:pt x="1" y="2620"/>
                    <a:pt x="72" y="2834"/>
                    <a:pt x="263" y="2905"/>
                  </a:cubicBezTo>
                  <a:cubicBezTo>
                    <a:pt x="305" y="2924"/>
                    <a:pt x="351" y="2933"/>
                    <a:pt x="397" y="2933"/>
                  </a:cubicBezTo>
                  <a:cubicBezTo>
                    <a:pt x="530" y="2933"/>
                    <a:pt x="662" y="2857"/>
                    <a:pt x="715" y="2715"/>
                  </a:cubicBezTo>
                  <a:lnTo>
                    <a:pt x="858" y="2382"/>
                  </a:lnTo>
                  <a:lnTo>
                    <a:pt x="1787" y="2382"/>
                  </a:lnTo>
                  <a:lnTo>
                    <a:pt x="1930" y="2715"/>
                  </a:lnTo>
                  <a:cubicBezTo>
                    <a:pt x="1977" y="2858"/>
                    <a:pt x="2120" y="2929"/>
                    <a:pt x="2263" y="2929"/>
                  </a:cubicBezTo>
                  <a:cubicBezTo>
                    <a:pt x="2287" y="2929"/>
                    <a:pt x="2335" y="2929"/>
                    <a:pt x="2382" y="2905"/>
                  </a:cubicBezTo>
                  <a:cubicBezTo>
                    <a:pt x="2573" y="2834"/>
                    <a:pt x="2644" y="2620"/>
                    <a:pt x="2573" y="2453"/>
                  </a:cubicBezTo>
                  <a:lnTo>
                    <a:pt x="1644" y="214"/>
                  </a:lnTo>
                  <a:cubicBezTo>
                    <a:pt x="1596" y="95"/>
                    <a:pt x="1453" y="0"/>
                    <a:pt x="1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4" name="Google Shape;1114;p50"/>
            <p:cNvSpPr/>
            <p:nvPr/>
          </p:nvSpPr>
          <p:spPr>
            <a:xfrm>
              <a:off x="3649709" y="2189936"/>
              <a:ext cx="82696" cy="94170"/>
            </a:xfrm>
            <a:custGeom>
              <a:avLst/>
              <a:gdLst/>
              <a:ahLst/>
              <a:cxnLst/>
              <a:rect l="l" t="t" r="r" b="b"/>
              <a:pathLst>
                <a:path w="2573" h="2930" extrusionOk="0">
                  <a:moveTo>
                    <a:pt x="1286" y="0"/>
                  </a:moveTo>
                  <a:cubicBezTo>
                    <a:pt x="1096" y="0"/>
                    <a:pt x="929" y="167"/>
                    <a:pt x="929" y="358"/>
                  </a:cubicBezTo>
                  <a:lnTo>
                    <a:pt x="929" y="929"/>
                  </a:lnTo>
                  <a:lnTo>
                    <a:pt x="548" y="929"/>
                  </a:lnTo>
                  <a:cubicBezTo>
                    <a:pt x="357" y="929"/>
                    <a:pt x="191" y="1096"/>
                    <a:pt x="191" y="1286"/>
                  </a:cubicBezTo>
                  <a:cubicBezTo>
                    <a:pt x="191" y="1477"/>
                    <a:pt x="357" y="1644"/>
                    <a:pt x="548" y="1644"/>
                  </a:cubicBezTo>
                  <a:lnTo>
                    <a:pt x="929" y="1644"/>
                  </a:lnTo>
                  <a:lnTo>
                    <a:pt x="929" y="1667"/>
                  </a:lnTo>
                  <a:cubicBezTo>
                    <a:pt x="929" y="1977"/>
                    <a:pt x="667" y="2239"/>
                    <a:pt x="357" y="2239"/>
                  </a:cubicBezTo>
                  <a:cubicBezTo>
                    <a:pt x="167" y="2239"/>
                    <a:pt x="0" y="2406"/>
                    <a:pt x="0" y="2596"/>
                  </a:cubicBezTo>
                  <a:cubicBezTo>
                    <a:pt x="0" y="2787"/>
                    <a:pt x="167" y="2930"/>
                    <a:pt x="357" y="2930"/>
                  </a:cubicBezTo>
                  <a:cubicBezTo>
                    <a:pt x="715" y="2930"/>
                    <a:pt x="1048" y="2787"/>
                    <a:pt x="1286" y="2549"/>
                  </a:cubicBezTo>
                  <a:cubicBezTo>
                    <a:pt x="1524" y="2787"/>
                    <a:pt x="1858" y="2930"/>
                    <a:pt x="2215" y="2930"/>
                  </a:cubicBezTo>
                  <a:cubicBezTo>
                    <a:pt x="2405" y="2930"/>
                    <a:pt x="2572" y="2787"/>
                    <a:pt x="2572" y="2596"/>
                  </a:cubicBezTo>
                  <a:cubicBezTo>
                    <a:pt x="2572" y="2406"/>
                    <a:pt x="2405" y="2239"/>
                    <a:pt x="2215" y="2239"/>
                  </a:cubicBezTo>
                  <a:cubicBezTo>
                    <a:pt x="1905" y="2239"/>
                    <a:pt x="1643" y="1977"/>
                    <a:pt x="1643" y="1667"/>
                  </a:cubicBezTo>
                  <a:lnTo>
                    <a:pt x="1643" y="1644"/>
                  </a:lnTo>
                  <a:lnTo>
                    <a:pt x="2024" y="1644"/>
                  </a:lnTo>
                  <a:cubicBezTo>
                    <a:pt x="2215" y="1644"/>
                    <a:pt x="2382" y="1477"/>
                    <a:pt x="2382" y="1286"/>
                  </a:cubicBezTo>
                  <a:cubicBezTo>
                    <a:pt x="2382" y="1096"/>
                    <a:pt x="2215" y="929"/>
                    <a:pt x="2024" y="929"/>
                  </a:cubicBezTo>
                  <a:lnTo>
                    <a:pt x="1643" y="929"/>
                  </a:lnTo>
                  <a:lnTo>
                    <a:pt x="1643" y="358"/>
                  </a:lnTo>
                  <a:cubicBezTo>
                    <a:pt x="1643" y="167"/>
                    <a:pt x="1477"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5" name="Google Shape;1115;p50"/>
            <p:cNvSpPr/>
            <p:nvPr/>
          </p:nvSpPr>
          <p:spPr>
            <a:xfrm>
              <a:off x="3560908" y="2410348"/>
              <a:ext cx="176834" cy="89606"/>
            </a:xfrm>
            <a:custGeom>
              <a:avLst/>
              <a:gdLst/>
              <a:ahLst/>
              <a:cxnLst/>
              <a:rect l="l" t="t" r="r" b="b"/>
              <a:pathLst>
                <a:path w="5502" h="2788" extrusionOk="0">
                  <a:moveTo>
                    <a:pt x="1501" y="1"/>
                  </a:moveTo>
                  <a:cubicBezTo>
                    <a:pt x="620" y="477"/>
                    <a:pt x="1" y="1406"/>
                    <a:pt x="1" y="2454"/>
                  </a:cubicBezTo>
                  <a:lnTo>
                    <a:pt x="1" y="2787"/>
                  </a:lnTo>
                  <a:lnTo>
                    <a:pt x="5502" y="2787"/>
                  </a:lnTo>
                  <a:lnTo>
                    <a:pt x="5502" y="2454"/>
                  </a:lnTo>
                  <a:cubicBezTo>
                    <a:pt x="5502" y="1406"/>
                    <a:pt x="4883" y="453"/>
                    <a:pt x="3978" y="1"/>
                  </a:cubicBezTo>
                  <a:cubicBezTo>
                    <a:pt x="3644" y="263"/>
                    <a:pt x="3216" y="406"/>
                    <a:pt x="2739" y="406"/>
                  </a:cubicBezTo>
                  <a:cubicBezTo>
                    <a:pt x="2287" y="406"/>
                    <a:pt x="1858" y="263"/>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6" name="Google Shape;1116;p50"/>
            <p:cNvSpPr/>
            <p:nvPr/>
          </p:nvSpPr>
          <p:spPr>
            <a:xfrm>
              <a:off x="3745388" y="2418029"/>
              <a:ext cx="95681" cy="81925"/>
            </a:xfrm>
            <a:custGeom>
              <a:avLst/>
              <a:gdLst/>
              <a:ahLst/>
              <a:cxnLst/>
              <a:rect l="l" t="t" r="r" b="b"/>
              <a:pathLst>
                <a:path w="2977" h="2549" extrusionOk="0">
                  <a:moveTo>
                    <a:pt x="1738" y="0"/>
                  </a:moveTo>
                  <a:cubicBezTo>
                    <a:pt x="1381" y="333"/>
                    <a:pt x="905" y="548"/>
                    <a:pt x="381" y="548"/>
                  </a:cubicBezTo>
                  <a:cubicBezTo>
                    <a:pt x="238" y="548"/>
                    <a:pt x="119" y="524"/>
                    <a:pt x="0" y="500"/>
                  </a:cubicBezTo>
                  <a:lnTo>
                    <a:pt x="0" y="500"/>
                  </a:lnTo>
                  <a:cubicBezTo>
                    <a:pt x="286" y="1024"/>
                    <a:pt x="452" y="1596"/>
                    <a:pt x="452" y="2215"/>
                  </a:cubicBezTo>
                  <a:lnTo>
                    <a:pt x="452" y="2548"/>
                  </a:lnTo>
                  <a:lnTo>
                    <a:pt x="2620" y="2548"/>
                  </a:lnTo>
                  <a:cubicBezTo>
                    <a:pt x="2810" y="2548"/>
                    <a:pt x="2977" y="2382"/>
                    <a:pt x="2977" y="2191"/>
                  </a:cubicBezTo>
                  <a:cubicBezTo>
                    <a:pt x="2953" y="1262"/>
                    <a:pt x="2477" y="453"/>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7" name="Google Shape;1117;p50"/>
            <p:cNvSpPr/>
            <p:nvPr/>
          </p:nvSpPr>
          <p:spPr>
            <a:xfrm>
              <a:off x="3457580" y="2418029"/>
              <a:ext cx="95713" cy="81925"/>
            </a:xfrm>
            <a:custGeom>
              <a:avLst/>
              <a:gdLst/>
              <a:ahLst/>
              <a:cxnLst/>
              <a:rect l="l" t="t" r="r" b="b"/>
              <a:pathLst>
                <a:path w="2978" h="2549" extrusionOk="0">
                  <a:moveTo>
                    <a:pt x="1239" y="0"/>
                  </a:moveTo>
                  <a:cubicBezTo>
                    <a:pt x="501" y="453"/>
                    <a:pt x="1" y="1262"/>
                    <a:pt x="1" y="2191"/>
                  </a:cubicBezTo>
                  <a:cubicBezTo>
                    <a:pt x="1" y="2382"/>
                    <a:pt x="167" y="2548"/>
                    <a:pt x="358" y="2548"/>
                  </a:cubicBezTo>
                  <a:lnTo>
                    <a:pt x="2525" y="2548"/>
                  </a:lnTo>
                  <a:lnTo>
                    <a:pt x="2525" y="2215"/>
                  </a:lnTo>
                  <a:cubicBezTo>
                    <a:pt x="2525" y="1596"/>
                    <a:pt x="2692" y="1024"/>
                    <a:pt x="2978" y="500"/>
                  </a:cubicBezTo>
                  <a:lnTo>
                    <a:pt x="2978" y="500"/>
                  </a:lnTo>
                  <a:cubicBezTo>
                    <a:pt x="2858" y="524"/>
                    <a:pt x="2716" y="548"/>
                    <a:pt x="2597" y="548"/>
                  </a:cubicBezTo>
                  <a:cubicBezTo>
                    <a:pt x="2049" y="548"/>
                    <a:pt x="1596" y="333"/>
                    <a:pt x="1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18" name="Google Shape;1118;p50"/>
          <p:cNvGrpSpPr/>
          <p:nvPr/>
        </p:nvGrpSpPr>
        <p:grpSpPr>
          <a:xfrm>
            <a:off x="2807014" y="2196043"/>
            <a:ext cx="383491" cy="274058"/>
            <a:chOff x="2807014" y="2196043"/>
            <a:chExt cx="383491" cy="274058"/>
          </a:xfrm>
        </p:grpSpPr>
        <p:sp>
          <p:nvSpPr>
            <p:cNvPr id="1119" name="Google Shape;1119;p50"/>
            <p:cNvSpPr/>
            <p:nvPr/>
          </p:nvSpPr>
          <p:spPr>
            <a:xfrm>
              <a:off x="3103982" y="2275652"/>
              <a:ext cx="4628" cy="6910"/>
            </a:xfrm>
            <a:custGeom>
              <a:avLst/>
              <a:gdLst/>
              <a:ahLst/>
              <a:cxnLst/>
              <a:rect l="l" t="t" r="r" b="b"/>
              <a:pathLst>
                <a:path w="144" h="215" extrusionOk="0">
                  <a:moveTo>
                    <a:pt x="72" y="1"/>
                  </a:moveTo>
                  <a:lnTo>
                    <a:pt x="0" y="215"/>
                  </a:lnTo>
                  <a:lnTo>
                    <a:pt x="143" y="215"/>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0" name="Google Shape;1120;p50"/>
            <p:cNvSpPr/>
            <p:nvPr/>
          </p:nvSpPr>
          <p:spPr>
            <a:xfrm>
              <a:off x="3004479" y="2196043"/>
              <a:ext cx="186026" cy="274058"/>
            </a:xfrm>
            <a:custGeom>
              <a:avLst/>
              <a:gdLst/>
              <a:ahLst/>
              <a:cxnLst/>
              <a:rect l="l" t="t" r="r" b="b"/>
              <a:pathLst>
                <a:path w="5788" h="8527" extrusionOk="0">
                  <a:moveTo>
                    <a:pt x="3168" y="1192"/>
                  </a:moveTo>
                  <a:cubicBezTo>
                    <a:pt x="3311" y="1192"/>
                    <a:pt x="3430" y="1287"/>
                    <a:pt x="3501" y="1406"/>
                  </a:cubicBezTo>
                  <a:lnTo>
                    <a:pt x="4240" y="3263"/>
                  </a:lnTo>
                  <a:cubicBezTo>
                    <a:pt x="4311" y="3454"/>
                    <a:pt x="4216" y="3644"/>
                    <a:pt x="4049" y="3716"/>
                  </a:cubicBezTo>
                  <a:cubicBezTo>
                    <a:pt x="4001" y="3740"/>
                    <a:pt x="3954" y="3740"/>
                    <a:pt x="3906" y="3740"/>
                  </a:cubicBezTo>
                  <a:cubicBezTo>
                    <a:pt x="3787" y="3740"/>
                    <a:pt x="3644" y="3668"/>
                    <a:pt x="3597" y="3525"/>
                  </a:cubicBezTo>
                  <a:lnTo>
                    <a:pt x="3525" y="3383"/>
                  </a:lnTo>
                  <a:lnTo>
                    <a:pt x="2811" y="3383"/>
                  </a:lnTo>
                  <a:lnTo>
                    <a:pt x="2739" y="3525"/>
                  </a:lnTo>
                  <a:cubicBezTo>
                    <a:pt x="2686" y="3667"/>
                    <a:pt x="2567" y="3743"/>
                    <a:pt x="2431" y="3743"/>
                  </a:cubicBezTo>
                  <a:cubicBezTo>
                    <a:pt x="2384" y="3743"/>
                    <a:pt x="2335" y="3734"/>
                    <a:pt x="2287" y="3716"/>
                  </a:cubicBezTo>
                  <a:cubicBezTo>
                    <a:pt x="2120" y="3644"/>
                    <a:pt x="2025" y="3454"/>
                    <a:pt x="2096" y="3263"/>
                  </a:cubicBezTo>
                  <a:lnTo>
                    <a:pt x="2835" y="1406"/>
                  </a:lnTo>
                  <a:cubicBezTo>
                    <a:pt x="2906" y="1287"/>
                    <a:pt x="3025" y="1192"/>
                    <a:pt x="3168" y="1192"/>
                  </a:cubicBezTo>
                  <a:close/>
                  <a:moveTo>
                    <a:pt x="3168" y="4788"/>
                  </a:moveTo>
                  <a:cubicBezTo>
                    <a:pt x="3358" y="4788"/>
                    <a:pt x="3525" y="4930"/>
                    <a:pt x="3525" y="5121"/>
                  </a:cubicBezTo>
                  <a:lnTo>
                    <a:pt x="3525" y="5526"/>
                  </a:lnTo>
                  <a:lnTo>
                    <a:pt x="3739" y="5526"/>
                  </a:lnTo>
                  <a:cubicBezTo>
                    <a:pt x="3930" y="5526"/>
                    <a:pt x="4073" y="5669"/>
                    <a:pt x="4073" y="5859"/>
                  </a:cubicBezTo>
                  <a:cubicBezTo>
                    <a:pt x="4073" y="6074"/>
                    <a:pt x="3930" y="6216"/>
                    <a:pt x="3739" y="6216"/>
                  </a:cubicBezTo>
                  <a:lnTo>
                    <a:pt x="3525" y="6216"/>
                  </a:lnTo>
                  <a:lnTo>
                    <a:pt x="3525" y="6240"/>
                  </a:lnTo>
                  <a:cubicBezTo>
                    <a:pt x="3525" y="6455"/>
                    <a:pt x="3692" y="6645"/>
                    <a:pt x="3906" y="6645"/>
                  </a:cubicBezTo>
                  <a:cubicBezTo>
                    <a:pt x="4097" y="6645"/>
                    <a:pt x="4263" y="6788"/>
                    <a:pt x="4263" y="6979"/>
                  </a:cubicBezTo>
                  <a:cubicBezTo>
                    <a:pt x="4263" y="7193"/>
                    <a:pt x="4097" y="7336"/>
                    <a:pt x="3906" y="7336"/>
                  </a:cubicBezTo>
                  <a:cubicBezTo>
                    <a:pt x="3620" y="7336"/>
                    <a:pt x="3358" y="7217"/>
                    <a:pt x="3168" y="7050"/>
                  </a:cubicBezTo>
                  <a:cubicBezTo>
                    <a:pt x="2977" y="7217"/>
                    <a:pt x="2715" y="7336"/>
                    <a:pt x="2430" y="7336"/>
                  </a:cubicBezTo>
                  <a:cubicBezTo>
                    <a:pt x="2239" y="7336"/>
                    <a:pt x="2072" y="7193"/>
                    <a:pt x="2072" y="6979"/>
                  </a:cubicBezTo>
                  <a:cubicBezTo>
                    <a:pt x="2072" y="6788"/>
                    <a:pt x="2239" y="6645"/>
                    <a:pt x="2430" y="6645"/>
                  </a:cubicBezTo>
                  <a:cubicBezTo>
                    <a:pt x="2644" y="6645"/>
                    <a:pt x="2811" y="6455"/>
                    <a:pt x="2811" y="6240"/>
                  </a:cubicBezTo>
                  <a:lnTo>
                    <a:pt x="2811" y="6216"/>
                  </a:lnTo>
                  <a:lnTo>
                    <a:pt x="2620" y="6216"/>
                  </a:lnTo>
                  <a:cubicBezTo>
                    <a:pt x="2430" y="6216"/>
                    <a:pt x="2263" y="6074"/>
                    <a:pt x="2263" y="5859"/>
                  </a:cubicBezTo>
                  <a:cubicBezTo>
                    <a:pt x="2263" y="5669"/>
                    <a:pt x="2430" y="5526"/>
                    <a:pt x="2620" y="5526"/>
                  </a:cubicBezTo>
                  <a:lnTo>
                    <a:pt x="2811" y="5526"/>
                  </a:lnTo>
                  <a:lnTo>
                    <a:pt x="2811" y="5121"/>
                  </a:lnTo>
                  <a:cubicBezTo>
                    <a:pt x="2811" y="4930"/>
                    <a:pt x="2977" y="4788"/>
                    <a:pt x="3168" y="4788"/>
                  </a:cubicBezTo>
                  <a:close/>
                  <a:moveTo>
                    <a:pt x="1525" y="1"/>
                  </a:moveTo>
                  <a:cubicBezTo>
                    <a:pt x="1001" y="1"/>
                    <a:pt x="596" y="430"/>
                    <a:pt x="596" y="930"/>
                  </a:cubicBezTo>
                  <a:lnTo>
                    <a:pt x="596" y="3549"/>
                  </a:lnTo>
                  <a:lnTo>
                    <a:pt x="120" y="4026"/>
                  </a:lnTo>
                  <a:cubicBezTo>
                    <a:pt x="1" y="4145"/>
                    <a:pt x="1" y="4383"/>
                    <a:pt x="120" y="4502"/>
                  </a:cubicBezTo>
                  <a:lnTo>
                    <a:pt x="596" y="4978"/>
                  </a:lnTo>
                  <a:lnTo>
                    <a:pt x="596" y="7598"/>
                  </a:lnTo>
                  <a:cubicBezTo>
                    <a:pt x="596" y="8098"/>
                    <a:pt x="1001" y="8526"/>
                    <a:pt x="1525" y="8526"/>
                  </a:cubicBezTo>
                  <a:lnTo>
                    <a:pt x="4835" y="8526"/>
                  </a:lnTo>
                  <a:cubicBezTo>
                    <a:pt x="5359" y="8526"/>
                    <a:pt x="5788" y="8098"/>
                    <a:pt x="5788" y="7598"/>
                  </a:cubicBezTo>
                  <a:lnTo>
                    <a:pt x="5788" y="930"/>
                  </a:lnTo>
                  <a:cubicBezTo>
                    <a:pt x="5788" y="430"/>
                    <a:pt x="5359" y="1"/>
                    <a:pt x="4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1" name="Google Shape;1121;p50"/>
            <p:cNvSpPr/>
            <p:nvPr/>
          </p:nvSpPr>
          <p:spPr>
            <a:xfrm>
              <a:off x="2807014" y="2280248"/>
              <a:ext cx="46732" cy="105644"/>
            </a:xfrm>
            <a:custGeom>
              <a:avLst/>
              <a:gdLst/>
              <a:ahLst/>
              <a:cxnLst/>
              <a:rect l="l" t="t" r="r" b="b"/>
              <a:pathLst>
                <a:path w="1454" h="3287" extrusionOk="0">
                  <a:moveTo>
                    <a:pt x="358" y="0"/>
                  </a:moveTo>
                  <a:cubicBezTo>
                    <a:pt x="143" y="0"/>
                    <a:pt x="0" y="143"/>
                    <a:pt x="0" y="334"/>
                  </a:cubicBezTo>
                  <a:lnTo>
                    <a:pt x="0" y="2953"/>
                  </a:lnTo>
                  <a:cubicBezTo>
                    <a:pt x="0" y="3144"/>
                    <a:pt x="143" y="3287"/>
                    <a:pt x="358" y="3287"/>
                  </a:cubicBezTo>
                  <a:lnTo>
                    <a:pt x="1453" y="3287"/>
                  </a:lnTo>
                  <a:lnTo>
                    <a:pt x="14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2" name="Google Shape;1122;p50"/>
            <p:cNvSpPr/>
            <p:nvPr/>
          </p:nvSpPr>
          <p:spPr>
            <a:xfrm>
              <a:off x="2875889" y="2231717"/>
              <a:ext cx="110272" cy="202418"/>
            </a:xfrm>
            <a:custGeom>
              <a:avLst/>
              <a:gdLst/>
              <a:ahLst/>
              <a:cxnLst/>
              <a:rect l="l" t="t" r="r" b="b"/>
              <a:pathLst>
                <a:path w="3431" h="6298" extrusionOk="0">
                  <a:moveTo>
                    <a:pt x="3067" y="1"/>
                  </a:moveTo>
                  <a:cubicBezTo>
                    <a:pt x="3013" y="1"/>
                    <a:pt x="2960" y="13"/>
                    <a:pt x="2906" y="34"/>
                  </a:cubicBezTo>
                  <a:lnTo>
                    <a:pt x="1" y="1487"/>
                  </a:lnTo>
                  <a:lnTo>
                    <a:pt x="1" y="4821"/>
                  </a:lnTo>
                  <a:lnTo>
                    <a:pt x="2906" y="6273"/>
                  </a:lnTo>
                  <a:cubicBezTo>
                    <a:pt x="2954" y="6297"/>
                    <a:pt x="3025" y="6297"/>
                    <a:pt x="3073" y="6297"/>
                  </a:cubicBezTo>
                  <a:cubicBezTo>
                    <a:pt x="3168" y="6297"/>
                    <a:pt x="3287" y="6250"/>
                    <a:pt x="3359" y="6178"/>
                  </a:cubicBezTo>
                  <a:cubicBezTo>
                    <a:pt x="3406" y="6107"/>
                    <a:pt x="3430" y="6035"/>
                    <a:pt x="3430" y="5940"/>
                  </a:cubicBezTo>
                  <a:lnTo>
                    <a:pt x="3430" y="344"/>
                  </a:lnTo>
                  <a:cubicBezTo>
                    <a:pt x="3430" y="225"/>
                    <a:pt x="3359" y="105"/>
                    <a:pt x="3263" y="58"/>
                  </a:cubicBezTo>
                  <a:cubicBezTo>
                    <a:pt x="3198" y="18"/>
                    <a:pt x="3132"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23" name="Google Shape;1123;p50"/>
          <p:cNvGrpSpPr/>
          <p:nvPr/>
        </p:nvGrpSpPr>
        <p:grpSpPr>
          <a:xfrm>
            <a:off x="2827680" y="2734891"/>
            <a:ext cx="339103" cy="382717"/>
            <a:chOff x="2827680" y="2734891"/>
            <a:chExt cx="339103" cy="382717"/>
          </a:xfrm>
        </p:grpSpPr>
        <p:sp>
          <p:nvSpPr>
            <p:cNvPr id="1124" name="Google Shape;1124;p50"/>
            <p:cNvSpPr/>
            <p:nvPr/>
          </p:nvSpPr>
          <p:spPr>
            <a:xfrm>
              <a:off x="2927955" y="2815240"/>
              <a:ext cx="11506" cy="13820"/>
            </a:xfrm>
            <a:custGeom>
              <a:avLst/>
              <a:gdLst/>
              <a:ahLst/>
              <a:cxnLst/>
              <a:rect l="l" t="t" r="r" b="b"/>
              <a:pathLst>
                <a:path w="358" h="430" extrusionOk="0">
                  <a:moveTo>
                    <a:pt x="167" y="1"/>
                  </a:moveTo>
                  <a:lnTo>
                    <a:pt x="0" y="429"/>
                  </a:lnTo>
                  <a:lnTo>
                    <a:pt x="357" y="429"/>
                  </a:ln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5" name="Google Shape;1125;p50"/>
            <p:cNvSpPr/>
            <p:nvPr/>
          </p:nvSpPr>
          <p:spPr>
            <a:xfrm>
              <a:off x="2908800" y="2946883"/>
              <a:ext cx="133220" cy="19927"/>
            </a:xfrm>
            <a:custGeom>
              <a:avLst/>
              <a:gdLst/>
              <a:ahLst/>
              <a:cxnLst/>
              <a:rect l="l" t="t" r="r" b="b"/>
              <a:pathLst>
                <a:path w="4145" h="620" extrusionOk="0">
                  <a:moveTo>
                    <a:pt x="1" y="1"/>
                  </a:moveTo>
                  <a:lnTo>
                    <a:pt x="1" y="620"/>
                  </a:lnTo>
                  <a:lnTo>
                    <a:pt x="4144" y="620"/>
                  </a:lnTo>
                  <a:lnTo>
                    <a:pt x="4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6" name="Google Shape;1126;p50"/>
            <p:cNvSpPr/>
            <p:nvPr/>
          </p:nvSpPr>
          <p:spPr>
            <a:xfrm>
              <a:off x="2832276" y="2734891"/>
              <a:ext cx="286271" cy="306937"/>
            </a:xfrm>
            <a:custGeom>
              <a:avLst/>
              <a:gdLst/>
              <a:ahLst/>
              <a:cxnLst/>
              <a:rect l="l" t="t" r="r" b="b"/>
              <a:pathLst>
                <a:path w="8907" h="9550" extrusionOk="0">
                  <a:moveTo>
                    <a:pt x="3144" y="1239"/>
                  </a:moveTo>
                  <a:cubicBezTo>
                    <a:pt x="3287" y="1239"/>
                    <a:pt x="3430" y="1334"/>
                    <a:pt x="3477" y="1477"/>
                  </a:cubicBezTo>
                  <a:lnTo>
                    <a:pt x="4406" y="3691"/>
                  </a:lnTo>
                  <a:cubicBezTo>
                    <a:pt x="4477" y="3882"/>
                    <a:pt x="4406" y="4072"/>
                    <a:pt x="4215" y="4168"/>
                  </a:cubicBezTo>
                  <a:cubicBezTo>
                    <a:pt x="4168" y="4168"/>
                    <a:pt x="4120" y="4192"/>
                    <a:pt x="4096" y="4192"/>
                  </a:cubicBezTo>
                  <a:cubicBezTo>
                    <a:pt x="3954" y="4192"/>
                    <a:pt x="3811" y="4096"/>
                    <a:pt x="3763" y="3977"/>
                  </a:cubicBezTo>
                  <a:lnTo>
                    <a:pt x="3620" y="3620"/>
                  </a:lnTo>
                  <a:lnTo>
                    <a:pt x="2691" y="3620"/>
                  </a:lnTo>
                  <a:lnTo>
                    <a:pt x="2548" y="3977"/>
                  </a:lnTo>
                  <a:cubicBezTo>
                    <a:pt x="2493" y="4106"/>
                    <a:pt x="2353" y="4192"/>
                    <a:pt x="2216" y="4192"/>
                  </a:cubicBezTo>
                  <a:cubicBezTo>
                    <a:pt x="2175" y="4192"/>
                    <a:pt x="2134" y="4184"/>
                    <a:pt x="2096" y="4168"/>
                  </a:cubicBezTo>
                  <a:cubicBezTo>
                    <a:pt x="1905" y="4072"/>
                    <a:pt x="1834" y="3882"/>
                    <a:pt x="1905" y="3691"/>
                  </a:cubicBezTo>
                  <a:lnTo>
                    <a:pt x="2834" y="1477"/>
                  </a:lnTo>
                  <a:cubicBezTo>
                    <a:pt x="2882" y="1334"/>
                    <a:pt x="3025" y="1239"/>
                    <a:pt x="3144" y="1239"/>
                  </a:cubicBezTo>
                  <a:close/>
                  <a:moveTo>
                    <a:pt x="5763" y="2001"/>
                  </a:moveTo>
                  <a:cubicBezTo>
                    <a:pt x="5954" y="2001"/>
                    <a:pt x="6121" y="2144"/>
                    <a:pt x="6121" y="2334"/>
                  </a:cubicBezTo>
                  <a:lnTo>
                    <a:pt x="6121" y="2929"/>
                  </a:lnTo>
                  <a:lnTo>
                    <a:pt x="6502" y="2929"/>
                  </a:lnTo>
                  <a:cubicBezTo>
                    <a:pt x="6692" y="2929"/>
                    <a:pt x="6859" y="3072"/>
                    <a:pt x="6859" y="3287"/>
                  </a:cubicBezTo>
                  <a:cubicBezTo>
                    <a:pt x="6859" y="3477"/>
                    <a:pt x="6692" y="3620"/>
                    <a:pt x="6502" y="3620"/>
                  </a:cubicBezTo>
                  <a:lnTo>
                    <a:pt x="6121" y="3620"/>
                  </a:lnTo>
                  <a:lnTo>
                    <a:pt x="6121" y="3644"/>
                  </a:lnTo>
                  <a:cubicBezTo>
                    <a:pt x="6121" y="3977"/>
                    <a:pt x="6383" y="4239"/>
                    <a:pt x="6692" y="4239"/>
                  </a:cubicBezTo>
                  <a:cubicBezTo>
                    <a:pt x="6883" y="4239"/>
                    <a:pt x="7049" y="4382"/>
                    <a:pt x="7049" y="4573"/>
                  </a:cubicBezTo>
                  <a:cubicBezTo>
                    <a:pt x="7049" y="4763"/>
                    <a:pt x="6883" y="4930"/>
                    <a:pt x="6692" y="4930"/>
                  </a:cubicBezTo>
                  <a:cubicBezTo>
                    <a:pt x="6335" y="4930"/>
                    <a:pt x="6002" y="4763"/>
                    <a:pt x="5763" y="4525"/>
                  </a:cubicBezTo>
                  <a:cubicBezTo>
                    <a:pt x="5525" y="4763"/>
                    <a:pt x="5192" y="4930"/>
                    <a:pt x="4835" y="4930"/>
                  </a:cubicBezTo>
                  <a:cubicBezTo>
                    <a:pt x="4644" y="4930"/>
                    <a:pt x="4477" y="4763"/>
                    <a:pt x="4477" y="4573"/>
                  </a:cubicBezTo>
                  <a:cubicBezTo>
                    <a:pt x="4477" y="4382"/>
                    <a:pt x="4644" y="4239"/>
                    <a:pt x="4835" y="4239"/>
                  </a:cubicBezTo>
                  <a:cubicBezTo>
                    <a:pt x="5144" y="4239"/>
                    <a:pt x="5406" y="3977"/>
                    <a:pt x="5406" y="3644"/>
                  </a:cubicBezTo>
                  <a:lnTo>
                    <a:pt x="5406" y="3620"/>
                  </a:lnTo>
                  <a:lnTo>
                    <a:pt x="5025" y="3620"/>
                  </a:lnTo>
                  <a:cubicBezTo>
                    <a:pt x="4835" y="3620"/>
                    <a:pt x="4668" y="3477"/>
                    <a:pt x="4668" y="3287"/>
                  </a:cubicBezTo>
                  <a:cubicBezTo>
                    <a:pt x="4668" y="3072"/>
                    <a:pt x="4835" y="2929"/>
                    <a:pt x="5025" y="2929"/>
                  </a:cubicBezTo>
                  <a:lnTo>
                    <a:pt x="5406" y="2929"/>
                  </a:lnTo>
                  <a:lnTo>
                    <a:pt x="5406" y="2334"/>
                  </a:lnTo>
                  <a:cubicBezTo>
                    <a:pt x="5406" y="2144"/>
                    <a:pt x="5573" y="2001"/>
                    <a:pt x="5763" y="2001"/>
                  </a:cubicBezTo>
                  <a:close/>
                  <a:moveTo>
                    <a:pt x="6883" y="5906"/>
                  </a:moveTo>
                  <a:cubicBezTo>
                    <a:pt x="7073" y="5906"/>
                    <a:pt x="7240" y="6073"/>
                    <a:pt x="7240" y="6263"/>
                  </a:cubicBezTo>
                  <a:lnTo>
                    <a:pt x="7240" y="7549"/>
                  </a:lnTo>
                  <a:cubicBezTo>
                    <a:pt x="7240" y="7764"/>
                    <a:pt x="7073" y="7907"/>
                    <a:pt x="6883" y="7907"/>
                  </a:cubicBezTo>
                  <a:lnTo>
                    <a:pt x="2048" y="7907"/>
                  </a:lnTo>
                  <a:cubicBezTo>
                    <a:pt x="1834" y="7907"/>
                    <a:pt x="1691" y="7764"/>
                    <a:pt x="1691" y="7549"/>
                  </a:cubicBezTo>
                  <a:lnTo>
                    <a:pt x="1691" y="6263"/>
                  </a:lnTo>
                  <a:cubicBezTo>
                    <a:pt x="1691" y="6073"/>
                    <a:pt x="1834" y="5906"/>
                    <a:pt x="2048" y="5906"/>
                  </a:cubicBezTo>
                  <a:close/>
                  <a:moveTo>
                    <a:pt x="1096" y="0"/>
                  </a:moveTo>
                  <a:cubicBezTo>
                    <a:pt x="500" y="0"/>
                    <a:pt x="0" y="476"/>
                    <a:pt x="0" y="1096"/>
                  </a:cubicBezTo>
                  <a:lnTo>
                    <a:pt x="0" y="9550"/>
                  </a:lnTo>
                  <a:cubicBezTo>
                    <a:pt x="286" y="9359"/>
                    <a:pt x="620" y="9240"/>
                    <a:pt x="1001" y="9240"/>
                  </a:cubicBezTo>
                  <a:lnTo>
                    <a:pt x="8907" y="9240"/>
                  </a:lnTo>
                  <a:lnTo>
                    <a:pt x="8907" y="334"/>
                  </a:lnTo>
                  <a:cubicBezTo>
                    <a:pt x="8907" y="143"/>
                    <a:pt x="8740" y="0"/>
                    <a:pt x="8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7" name="Google Shape;1127;p50"/>
            <p:cNvSpPr/>
            <p:nvPr/>
          </p:nvSpPr>
          <p:spPr>
            <a:xfrm>
              <a:off x="2827680" y="3054036"/>
              <a:ext cx="290867" cy="63573"/>
            </a:xfrm>
            <a:custGeom>
              <a:avLst/>
              <a:gdLst/>
              <a:ahLst/>
              <a:cxnLst/>
              <a:rect l="l" t="t" r="r" b="b"/>
              <a:pathLst>
                <a:path w="9050" h="1978" extrusionOk="0">
                  <a:moveTo>
                    <a:pt x="1096" y="1"/>
                  </a:moveTo>
                  <a:cubicBezTo>
                    <a:pt x="643" y="1"/>
                    <a:pt x="191" y="382"/>
                    <a:pt x="120" y="834"/>
                  </a:cubicBezTo>
                  <a:cubicBezTo>
                    <a:pt x="0" y="1453"/>
                    <a:pt x="477" y="1977"/>
                    <a:pt x="1096" y="1977"/>
                  </a:cubicBezTo>
                  <a:lnTo>
                    <a:pt x="8717" y="1977"/>
                  </a:lnTo>
                  <a:cubicBezTo>
                    <a:pt x="8812" y="1977"/>
                    <a:pt x="8931" y="1930"/>
                    <a:pt x="8978" y="1835"/>
                  </a:cubicBezTo>
                  <a:cubicBezTo>
                    <a:pt x="9050" y="1692"/>
                    <a:pt x="9026" y="1549"/>
                    <a:pt x="8931" y="1430"/>
                  </a:cubicBezTo>
                  <a:cubicBezTo>
                    <a:pt x="8859" y="1382"/>
                    <a:pt x="8693" y="1192"/>
                    <a:pt x="8693" y="1001"/>
                  </a:cubicBezTo>
                  <a:cubicBezTo>
                    <a:pt x="8693" y="810"/>
                    <a:pt x="8859" y="620"/>
                    <a:pt x="8931" y="572"/>
                  </a:cubicBezTo>
                  <a:cubicBezTo>
                    <a:pt x="9002" y="501"/>
                    <a:pt x="9026" y="429"/>
                    <a:pt x="9026" y="334"/>
                  </a:cubicBezTo>
                  <a:lnTo>
                    <a:pt x="90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8" name="Google Shape;1128;p50"/>
            <p:cNvSpPr/>
            <p:nvPr/>
          </p:nvSpPr>
          <p:spPr>
            <a:xfrm>
              <a:off x="3140718" y="2759382"/>
              <a:ext cx="26066" cy="59716"/>
            </a:xfrm>
            <a:custGeom>
              <a:avLst/>
              <a:gdLst/>
              <a:ahLst/>
              <a:cxnLst/>
              <a:rect l="l" t="t" r="r" b="b"/>
              <a:pathLst>
                <a:path w="811" h="1858" extrusionOk="0">
                  <a:moveTo>
                    <a:pt x="1" y="0"/>
                  </a:moveTo>
                  <a:lnTo>
                    <a:pt x="1" y="1858"/>
                  </a:lnTo>
                  <a:lnTo>
                    <a:pt x="453" y="1858"/>
                  </a:lnTo>
                  <a:cubicBezTo>
                    <a:pt x="644" y="1858"/>
                    <a:pt x="810" y="1715"/>
                    <a:pt x="810" y="1524"/>
                  </a:cubicBezTo>
                  <a:lnTo>
                    <a:pt x="810" y="357"/>
                  </a:lnTo>
                  <a:cubicBezTo>
                    <a:pt x="810" y="167"/>
                    <a:pt x="644"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9" name="Google Shape;1129;p50"/>
            <p:cNvSpPr/>
            <p:nvPr/>
          </p:nvSpPr>
          <p:spPr>
            <a:xfrm>
              <a:off x="3140718" y="2962953"/>
              <a:ext cx="26066" cy="59748"/>
            </a:xfrm>
            <a:custGeom>
              <a:avLst/>
              <a:gdLst/>
              <a:ahLst/>
              <a:cxnLst/>
              <a:rect l="l" t="t" r="r" b="b"/>
              <a:pathLst>
                <a:path w="811" h="1859" extrusionOk="0">
                  <a:moveTo>
                    <a:pt x="1" y="1"/>
                  </a:moveTo>
                  <a:lnTo>
                    <a:pt x="1" y="1858"/>
                  </a:lnTo>
                  <a:lnTo>
                    <a:pt x="453" y="1858"/>
                  </a:lnTo>
                  <a:cubicBezTo>
                    <a:pt x="644" y="1858"/>
                    <a:pt x="810" y="1716"/>
                    <a:pt x="810" y="1501"/>
                  </a:cubicBezTo>
                  <a:lnTo>
                    <a:pt x="810" y="358"/>
                  </a:lnTo>
                  <a:cubicBezTo>
                    <a:pt x="810" y="144"/>
                    <a:pt x="644"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0" name="Google Shape;1130;p50"/>
            <p:cNvSpPr/>
            <p:nvPr/>
          </p:nvSpPr>
          <p:spPr>
            <a:xfrm>
              <a:off x="3140718" y="2861167"/>
              <a:ext cx="26066" cy="59748"/>
            </a:xfrm>
            <a:custGeom>
              <a:avLst/>
              <a:gdLst/>
              <a:ahLst/>
              <a:cxnLst/>
              <a:rect l="l" t="t" r="r" b="b"/>
              <a:pathLst>
                <a:path w="811" h="1859" extrusionOk="0">
                  <a:moveTo>
                    <a:pt x="1" y="1"/>
                  </a:moveTo>
                  <a:lnTo>
                    <a:pt x="1" y="1858"/>
                  </a:lnTo>
                  <a:lnTo>
                    <a:pt x="453" y="1858"/>
                  </a:lnTo>
                  <a:cubicBezTo>
                    <a:pt x="644" y="1858"/>
                    <a:pt x="810" y="1715"/>
                    <a:pt x="810" y="1501"/>
                  </a:cubicBezTo>
                  <a:lnTo>
                    <a:pt x="810" y="358"/>
                  </a:lnTo>
                  <a:cubicBezTo>
                    <a:pt x="810" y="167"/>
                    <a:pt x="644"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31" name="Google Shape;1131;p50"/>
          <p:cNvGrpSpPr/>
          <p:nvPr/>
        </p:nvGrpSpPr>
        <p:grpSpPr>
          <a:xfrm>
            <a:off x="2849888" y="1567685"/>
            <a:ext cx="297744" cy="382722"/>
            <a:chOff x="2849888" y="1567685"/>
            <a:chExt cx="297744" cy="382722"/>
          </a:xfrm>
        </p:grpSpPr>
        <p:sp>
          <p:nvSpPr>
            <p:cNvPr id="1132" name="Google Shape;1132;p50"/>
            <p:cNvSpPr/>
            <p:nvPr/>
          </p:nvSpPr>
          <p:spPr>
            <a:xfrm>
              <a:off x="3096333" y="1589122"/>
              <a:ext cx="29890" cy="29119"/>
            </a:xfrm>
            <a:custGeom>
              <a:avLst/>
              <a:gdLst/>
              <a:ahLst/>
              <a:cxnLst/>
              <a:rect l="l" t="t" r="r" b="b"/>
              <a:pathLst>
                <a:path w="930" h="906" extrusionOk="0">
                  <a:moveTo>
                    <a:pt x="0" y="0"/>
                  </a:moveTo>
                  <a:lnTo>
                    <a:pt x="0" y="905"/>
                  </a:lnTo>
                  <a:lnTo>
                    <a:pt x="929" y="90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3" name="Google Shape;1133;p50"/>
            <p:cNvSpPr/>
            <p:nvPr/>
          </p:nvSpPr>
          <p:spPr>
            <a:xfrm>
              <a:off x="2909571" y="1567685"/>
              <a:ext cx="238061" cy="322268"/>
            </a:xfrm>
            <a:custGeom>
              <a:avLst/>
              <a:gdLst/>
              <a:ahLst/>
              <a:cxnLst/>
              <a:rect l="l" t="t" r="r" b="b"/>
              <a:pathLst>
                <a:path w="7407" h="10027" extrusionOk="0">
                  <a:moveTo>
                    <a:pt x="358" y="0"/>
                  </a:moveTo>
                  <a:cubicBezTo>
                    <a:pt x="143" y="0"/>
                    <a:pt x="1" y="143"/>
                    <a:pt x="1" y="334"/>
                  </a:cubicBezTo>
                  <a:lnTo>
                    <a:pt x="1" y="1191"/>
                  </a:lnTo>
                  <a:lnTo>
                    <a:pt x="3144" y="1191"/>
                  </a:lnTo>
                  <a:cubicBezTo>
                    <a:pt x="3430" y="1191"/>
                    <a:pt x="3692" y="1286"/>
                    <a:pt x="3882" y="1477"/>
                  </a:cubicBezTo>
                  <a:lnTo>
                    <a:pt x="5930" y="3525"/>
                  </a:lnTo>
                  <a:cubicBezTo>
                    <a:pt x="6121" y="3739"/>
                    <a:pt x="6240" y="4001"/>
                    <a:pt x="6240" y="4287"/>
                  </a:cubicBezTo>
                  <a:lnTo>
                    <a:pt x="6240" y="10026"/>
                  </a:lnTo>
                  <a:lnTo>
                    <a:pt x="7050" y="10026"/>
                  </a:lnTo>
                  <a:cubicBezTo>
                    <a:pt x="7240" y="10026"/>
                    <a:pt x="7407" y="9883"/>
                    <a:pt x="7407" y="9669"/>
                  </a:cubicBezTo>
                  <a:lnTo>
                    <a:pt x="7407" y="2286"/>
                  </a:lnTo>
                  <a:lnTo>
                    <a:pt x="5478" y="2286"/>
                  </a:lnTo>
                  <a:cubicBezTo>
                    <a:pt x="5287" y="2286"/>
                    <a:pt x="5121" y="2120"/>
                    <a:pt x="5121" y="1929"/>
                  </a:cubicBezTo>
                  <a:lnTo>
                    <a:pt x="5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4" name="Google Shape;1134;p50"/>
            <p:cNvSpPr/>
            <p:nvPr/>
          </p:nvSpPr>
          <p:spPr>
            <a:xfrm>
              <a:off x="2963147" y="1755958"/>
              <a:ext cx="11506" cy="13820"/>
            </a:xfrm>
            <a:custGeom>
              <a:avLst/>
              <a:gdLst/>
              <a:ahLst/>
              <a:cxnLst/>
              <a:rect l="l" t="t" r="r" b="b"/>
              <a:pathLst>
                <a:path w="358" h="430" extrusionOk="0">
                  <a:moveTo>
                    <a:pt x="191" y="1"/>
                  </a:moveTo>
                  <a:lnTo>
                    <a:pt x="1" y="429"/>
                  </a:lnTo>
                  <a:lnTo>
                    <a:pt x="358" y="429"/>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5" name="Google Shape;1135;p50"/>
            <p:cNvSpPr/>
            <p:nvPr/>
          </p:nvSpPr>
          <p:spPr>
            <a:xfrm>
              <a:off x="2849888" y="1628140"/>
              <a:ext cx="238061" cy="322268"/>
            </a:xfrm>
            <a:custGeom>
              <a:avLst/>
              <a:gdLst/>
              <a:ahLst/>
              <a:cxnLst/>
              <a:rect l="l" t="t" r="r" b="b"/>
              <a:pathLst>
                <a:path w="7407" h="10027" extrusionOk="0">
                  <a:moveTo>
                    <a:pt x="3715" y="2715"/>
                  </a:moveTo>
                  <a:cubicBezTo>
                    <a:pt x="3834" y="2715"/>
                    <a:pt x="3977" y="2811"/>
                    <a:pt x="4025" y="2930"/>
                  </a:cubicBezTo>
                  <a:lnTo>
                    <a:pt x="4953" y="5168"/>
                  </a:lnTo>
                  <a:cubicBezTo>
                    <a:pt x="5025" y="5359"/>
                    <a:pt x="4953" y="5549"/>
                    <a:pt x="4763" y="5621"/>
                  </a:cubicBezTo>
                  <a:cubicBezTo>
                    <a:pt x="4715" y="5645"/>
                    <a:pt x="4692" y="5668"/>
                    <a:pt x="4644" y="5668"/>
                  </a:cubicBezTo>
                  <a:cubicBezTo>
                    <a:pt x="4501" y="5668"/>
                    <a:pt x="4358" y="5573"/>
                    <a:pt x="4310" y="5430"/>
                  </a:cubicBezTo>
                  <a:lnTo>
                    <a:pt x="4168" y="5097"/>
                  </a:lnTo>
                  <a:lnTo>
                    <a:pt x="3239" y="5097"/>
                  </a:lnTo>
                  <a:lnTo>
                    <a:pt x="3096" y="5430"/>
                  </a:lnTo>
                  <a:cubicBezTo>
                    <a:pt x="3043" y="5572"/>
                    <a:pt x="2910" y="5648"/>
                    <a:pt x="2777" y="5648"/>
                  </a:cubicBezTo>
                  <a:cubicBezTo>
                    <a:pt x="2732" y="5648"/>
                    <a:pt x="2686" y="5639"/>
                    <a:pt x="2643" y="5621"/>
                  </a:cubicBezTo>
                  <a:cubicBezTo>
                    <a:pt x="2453" y="5549"/>
                    <a:pt x="2382" y="5359"/>
                    <a:pt x="2453" y="5168"/>
                  </a:cubicBezTo>
                  <a:lnTo>
                    <a:pt x="3382" y="2930"/>
                  </a:lnTo>
                  <a:cubicBezTo>
                    <a:pt x="3429" y="2811"/>
                    <a:pt x="3572" y="2715"/>
                    <a:pt x="3715" y="2715"/>
                  </a:cubicBezTo>
                  <a:close/>
                  <a:moveTo>
                    <a:pt x="5192" y="6454"/>
                  </a:moveTo>
                  <a:cubicBezTo>
                    <a:pt x="5382" y="6454"/>
                    <a:pt x="5549" y="6597"/>
                    <a:pt x="5549" y="6788"/>
                  </a:cubicBezTo>
                  <a:cubicBezTo>
                    <a:pt x="5549" y="7002"/>
                    <a:pt x="5382" y="7145"/>
                    <a:pt x="5192" y="7145"/>
                  </a:cubicBezTo>
                  <a:lnTo>
                    <a:pt x="2215" y="7145"/>
                  </a:lnTo>
                  <a:cubicBezTo>
                    <a:pt x="2024" y="7145"/>
                    <a:pt x="1858" y="7002"/>
                    <a:pt x="1858" y="6788"/>
                  </a:cubicBezTo>
                  <a:cubicBezTo>
                    <a:pt x="1858" y="6597"/>
                    <a:pt x="2024" y="6454"/>
                    <a:pt x="2215" y="6454"/>
                  </a:cubicBezTo>
                  <a:close/>
                  <a:moveTo>
                    <a:pt x="5192" y="7764"/>
                  </a:moveTo>
                  <a:cubicBezTo>
                    <a:pt x="5382" y="7764"/>
                    <a:pt x="5549" y="7907"/>
                    <a:pt x="5549" y="8098"/>
                  </a:cubicBezTo>
                  <a:cubicBezTo>
                    <a:pt x="5549" y="8288"/>
                    <a:pt x="5382" y="8455"/>
                    <a:pt x="5192" y="8455"/>
                  </a:cubicBezTo>
                  <a:lnTo>
                    <a:pt x="2215" y="8455"/>
                  </a:lnTo>
                  <a:cubicBezTo>
                    <a:pt x="2024" y="8455"/>
                    <a:pt x="1858" y="8288"/>
                    <a:pt x="1858" y="8098"/>
                  </a:cubicBezTo>
                  <a:cubicBezTo>
                    <a:pt x="1858" y="7907"/>
                    <a:pt x="2024" y="7764"/>
                    <a:pt x="2215" y="7764"/>
                  </a:cubicBezTo>
                  <a:close/>
                  <a:moveTo>
                    <a:pt x="333" y="1"/>
                  </a:moveTo>
                  <a:cubicBezTo>
                    <a:pt x="143" y="1"/>
                    <a:pt x="0" y="144"/>
                    <a:pt x="0" y="358"/>
                  </a:cubicBezTo>
                  <a:lnTo>
                    <a:pt x="0" y="9693"/>
                  </a:lnTo>
                  <a:cubicBezTo>
                    <a:pt x="0" y="9884"/>
                    <a:pt x="143" y="10026"/>
                    <a:pt x="333" y="10026"/>
                  </a:cubicBezTo>
                  <a:lnTo>
                    <a:pt x="7049" y="10026"/>
                  </a:lnTo>
                  <a:cubicBezTo>
                    <a:pt x="7240" y="10026"/>
                    <a:pt x="7406" y="9884"/>
                    <a:pt x="7406" y="9693"/>
                  </a:cubicBezTo>
                  <a:lnTo>
                    <a:pt x="7406" y="2287"/>
                  </a:lnTo>
                  <a:lnTo>
                    <a:pt x="5454" y="2287"/>
                  </a:lnTo>
                  <a:cubicBezTo>
                    <a:pt x="5263" y="2287"/>
                    <a:pt x="5120" y="2120"/>
                    <a:pt x="5120" y="1930"/>
                  </a:cubicBezTo>
                  <a:lnTo>
                    <a:pt x="51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6" name="Google Shape;1136;p50"/>
            <p:cNvSpPr/>
            <p:nvPr/>
          </p:nvSpPr>
          <p:spPr>
            <a:xfrm>
              <a:off x="3036618" y="1649577"/>
              <a:ext cx="29119" cy="29119"/>
            </a:xfrm>
            <a:custGeom>
              <a:avLst/>
              <a:gdLst/>
              <a:ahLst/>
              <a:cxnLst/>
              <a:rect l="l" t="t" r="r" b="b"/>
              <a:pathLst>
                <a:path w="906" h="906" extrusionOk="0">
                  <a:moveTo>
                    <a:pt x="1" y="0"/>
                  </a:moveTo>
                  <a:lnTo>
                    <a:pt x="1" y="905"/>
                  </a:lnTo>
                  <a:lnTo>
                    <a:pt x="906" y="90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37" name="Google Shape;1137;p50"/>
          <p:cNvGrpSpPr/>
          <p:nvPr/>
        </p:nvGrpSpPr>
        <p:grpSpPr>
          <a:xfrm>
            <a:off x="3457580" y="1604421"/>
            <a:ext cx="383494" cy="309246"/>
            <a:chOff x="3457580" y="1604421"/>
            <a:chExt cx="383494" cy="309246"/>
          </a:xfrm>
        </p:grpSpPr>
        <p:sp>
          <p:nvSpPr>
            <p:cNvPr id="1138" name="Google Shape;1138;p50"/>
            <p:cNvSpPr/>
            <p:nvPr/>
          </p:nvSpPr>
          <p:spPr>
            <a:xfrm>
              <a:off x="3457580" y="1866164"/>
              <a:ext cx="383494" cy="47503"/>
            </a:xfrm>
            <a:custGeom>
              <a:avLst/>
              <a:gdLst/>
              <a:ahLst/>
              <a:cxnLst/>
              <a:rect l="l" t="t" r="r" b="b"/>
              <a:pathLst>
                <a:path w="11932" h="1478" extrusionOk="0">
                  <a:moveTo>
                    <a:pt x="358" y="1"/>
                  </a:moveTo>
                  <a:cubicBezTo>
                    <a:pt x="144" y="1"/>
                    <a:pt x="1" y="144"/>
                    <a:pt x="1" y="334"/>
                  </a:cubicBezTo>
                  <a:lnTo>
                    <a:pt x="1" y="549"/>
                  </a:lnTo>
                  <a:cubicBezTo>
                    <a:pt x="1" y="1073"/>
                    <a:pt x="406" y="1477"/>
                    <a:pt x="930" y="1477"/>
                  </a:cubicBezTo>
                  <a:lnTo>
                    <a:pt x="10979" y="1477"/>
                  </a:lnTo>
                  <a:cubicBezTo>
                    <a:pt x="11503" y="1477"/>
                    <a:pt x="11932" y="1073"/>
                    <a:pt x="11932" y="549"/>
                  </a:cubicBezTo>
                  <a:lnTo>
                    <a:pt x="11932" y="334"/>
                  </a:lnTo>
                  <a:cubicBezTo>
                    <a:pt x="11932" y="144"/>
                    <a:pt x="11765" y="1"/>
                    <a:pt x="11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9" name="Google Shape;1139;p50"/>
            <p:cNvSpPr/>
            <p:nvPr/>
          </p:nvSpPr>
          <p:spPr>
            <a:xfrm>
              <a:off x="3624448" y="1710802"/>
              <a:ext cx="49785" cy="49785"/>
            </a:xfrm>
            <a:custGeom>
              <a:avLst/>
              <a:gdLst/>
              <a:ahLst/>
              <a:cxnLst/>
              <a:rect l="l" t="t" r="r" b="b"/>
              <a:pathLst>
                <a:path w="1549" h="1549" extrusionOk="0">
                  <a:moveTo>
                    <a:pt x="786" y="1"/>
                  </a:moveTo>
                  <a:cubicBezTo>
                    <a:pt x="358" y="1"/>
                    <a:pt x="0" y="358"/>
                    <a:pt x="0" y="786"/>
                  </a:cubicBezTo>
                  <a:cubicBezTo>
                    <a:pt x="0" y="1215"/>
                    <a:pt x="358" y="1549"/>
                    <a:pt x="786" y="1549"/>
                  </a:cubicBezTo>
                  <a:cubicBezTo>
                    <a:pt x="1191" y="1549"/>
                    <a:pt x="1548" y="1215"/>
                    <a:pt x="1548" y="786"/>
                  </a:cubicBezTo>
                  <a:cubicBezTo>
                    <a:pt x="1548" y="358"/>
                    <a:pt x="1191" y="1"/>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0" name="Google Shape;1140;p50"/>
            <p:cNvSpPr/>
            <p:nvPr/>
          </p:nvSpPr>
          <p:spPr>
            <a:xfrm>
              <a:off x="3547152" y="1676349"/>
              <a:ext cx="5367" cy="6171"/>
            </a:xfrm>
            <a:custGeom>
              <a:avLst/>
              <a:gdLst/>
              <a:ahLst/>
              <a:cxnLst/>
              <a:rect l="l" t="t" r="r" b="b"/>
              <a:pathLst>
                <a:path w="167" h="192" extrusionOk="0">
                  <a:moveTo>
                    <a:pt x="95" y="1"/>
                  </a:moveTo>
                  <a:lnTo>
                    <a:pt x="0" y="191"/>
                  </a:lnTo>
                  <a:lnTo>
                    <a:pt x="167" y="19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1" name="Google Shape;1141;p50"/>
            <p:cNvSpPr/>
            <p:nvPr/>
          </p:nvSpPr>
          <p:spPr>
            <a:xfrm>
              <a:off x="3588484" y="1782762"/>
              <a:ext cx="121714" cy="61259"/>
            </a:xfrm>
            <a:custGeom>
              <a:avLst/>
              <a:gdLst/>
              <a:ahLst/>
              <a:cxnLst/>
              <a:rect l="l" t="t" r="r" b="b"/>
              <a:pathLst>
                <a:path w="3787" h="1906" extrusionOk="0">
                  <a:moveTo>
                    <a:pt x="1905" y="0"/>
                  </a:moveTo>
                  <a:cubicBezTo>
                    <a:pt x="857" y="0"/>
                    <a:pt x="0" y="857"/>
                    <a:pt x="0" y="1905"/>
                  </a:cubicBezTo>
                  <a:lnTo>
                    <a:pt x="3787" y="1905"/>
                  </a:lnTo>
                  <a:cubicBezTo>
                    <a:pt x="3787" y="857"/>
                    <a:pt x="2929"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2" name="Google Shape;1142;p50"/>
            <p:cNvSpPr/>
            <p:nvPr/>
          </p:nvSpPr>
          <p:spPr>
            <a:xfrm>
              <a:off x="3475964" y="1604421"/>
              <a:ext cx="345987" cy="239604"/>
            </a:xfrm>
            <a:custGeom>
              <a:avLst/>
              <a:gdLst/>
              <a:ahLst/>
              <a:cxnLst/>
              <a:rect l="l" t="t" r="r" b="b"/>
              <a:pathLst>
                <a:path w="10765" h="7455" extrusionOk="0">
                  <a:moveTo>
                    <a:pt x="8475" y="940"/>
                  </a:moveTo>
                  <a:cubicBezTo>
                    <a:pt x="8672" y="940"/>
                    <a:pt x="8835" y="1099"/>
                    <a:pt x="8835" y="1286"/>
                  </a:cubicBezTo>
                  <a:lnTo>
                    <a:pt x="8835" y="1691"/>
                  </a:lnTo>
                  <a:lnTo>
                    <a:pt x="9050" y="1691"/>
                  </a:lnTo>
                  <a:cubicBezTo>
                    <a:pt x="9193" y="1691"/>
                    <a:pt x="9288" y="1763"/>
                    <a:pt x="9359" y="1858"/>
                  </a:cubicBezTo>
                  <a:cubicBezTo>
                    <a:pt x="9478" y="2120"/>
                    <a:pt x="9288" y="2382"/>
                    <a:pt x="9050" y="2382"/>
                  </a:cubicBezTo>
                  <a:lnTo>
                    <a:pt x="8835" y="2382"/>
                  </a:lnTo>
                  <a:lnTo>
                    <a:pt x="8835" y="2453"/>
                  </a:lnTo>
                  <a:cubicBezTo>
                    <a:pt x="8835" y="2668"/>
                    <a:pt x="9002" y="2810"/>
                    <a:pt x="9217" y="2810"/>
                  </a:cubicBezTo>
                  <a:cubicBezTo>
                    <a:pt x="9228" y="2809"/>
                    <a:pt x="9239" y="2809"/>
                    <a:pt x="9250" y="2809"/>
                  </a:cubicBezTo>
                  <a:cubicBezTo>
                    <a:pt x="9494" y="2809"/>
                    <a:pt x="9664" y="3061"/>
                    <a:pt x="9550" y="3334"/>
                  </a:cubicBezTo>
                  <a:cubicBezTo>
                    <a:pt x="9502" y="3430"/>
                    <a:pt x="9359" y="3501"/>
                    <a:pt x="9240" y="3501"/>
                  </a:cubicBezTo>
                  <a:cubicBezTo>
                    <a:pt x="8955" y="3501"/>
                    <a:pt x="8693" y="3406"/>
                    <a:pt x="8478" y="3215"/>
                  </a:cubicBezTo>
                  <a:cubicBezTo>
                    <a:pt x="8288" y="3406"/>
                    <a:pt x="8026" y="3501"/>
                    <a:pt x="7716" y="3501"/>
                  </a:cubicBezTo>
                  <a:cubicBezTo>
                    <a:pt x="7621" y="3501"/>
                    <a:pt x="7478" y="3430"/>
                    <a:pt x="7430" y="3334"/>
                  </a:cubicBezTo>
                  <a:cubicBezTo>
                    <a:pt x="7316" y="3061"/>
                    <a:pt x="7486" y="2809"/>
                    <a:pt x="7731" y="2809"/>
                  </a:cubicBezTo>
                  <a:cubicBezTo>
                    <a:pt x="7742" y="2809"/>
                    <a:pt x="7753" y="2809"/>
                    <a:pt x="7764" y="2810"/>
                  </a:cubicBezTo>
                  <a:cubicBezTo>
                    <a:pt x="7954" y="2810"/>
                    <a:pt x="8145" y="2668"/>
                    <a:pt x="8145" y="2453"/>
                  </a:cubicBezTo>
                  <a:lnTo>
                    <a:pt x="8145" y="2382"/>
                  </a:lnTo>
                  <a:lnTo>
                    <a:pt x="7907" y="2382"/>
                  </a:lnTo>
                  <a:cubicBezTo>
                    <a:pt x="7788" y="2382"/>
                    <a:pt x="7669" y="2310"/>
                    <a:pt x="7621" y="2215"/>
                  </a:cubicBezTo>
                  <a:cubicBezTo>
                    <a:pt x="7502" y="1953"/>
                    <a:pt x="7669" y="1691"/>
                    <a:pt x="7931" y="1691"/>
                  </a:cubicBezTo>
                  <a:lnTo>
                    <a:pt x="8145" y="1691"/>
                  </a:lnTo>
                  <a:lnTo>
                    <a:pt x="8145" y="1286"/>
                  </a:lnTo>
                  <a:cubicBezTo>
                    <a:pt x="8145" y="1143"/>
                    <a:pt x="8192" y="1048"/>
                    <a:pt x="8312" y="977"/>
                  </a:cubicBezTo>
                  <a:cubicBezTo>
                    <a:pt x="8367" y="952"/>
                    <a:pt x="8422" y="940"/>
                    <a:pt x="8475" y="940"/>
                  </a:cubicBezTo>
                  <a:close/>
                  <a:moveTo>
                    <a:pt x="2310" y="953"/>
                  </a:moveTo>
                  <a:cubicBezTo>
                    <a:pt x="2453" y="953"/>
                    <a:pt x="2572" y="1024"/>
                    <a:pt x="2620" y="1167"/>
                  </a:cubicBezTo>
                  <a:lnTo>
                    <a:pt x="3382" y="3025"/>
                  </a:lnTo>
                  <a:cubicBezTo>
                    <a:pt x="3453" y="3215"/>
                    <a:pt x="3358" y="3406"/>
                    <a:pt x="3168" y="3477"/>
                  </a:cubicBezTo>
                  <a:cubicBezTo>
                    <a:pt x="3144" y="3501"/>
                    <a:pt x="3096" y="3501"/>
                    <a:pt x="3049" y="3501"/>
                  </a:cubicBezTo>
                  <a:cubicBezTo>
                    <a:pt x="2906" y="3501"/>
                    <a:pt x="2787" y="3430"/>
                    <a:pt x="2715" y="3287"/>
                  </a:cubicBezTo>
                  <a:lnTo>
                    <a:pt x="2668" y="3144"/>
                  </a:lnTo>
                  <a:lnTo>
                    <a:pt x="1953" y="3144"/>
                  </a:lnTo>
                  <a:lnTo>
                    <a:pt x="1882" y="3287"/>
                  </a:lnTo>
                  <a:cubicBezTo>
                    <a:pt x="1828" y="3429"/>
                    <a:pt x="1696" y="3504"/>
                    <a:pt x="1563" y="3504"/>
                  </a:cubicBezTo>
                  <a:cubicBezTo>
                    <a:pt x="1517" y="3504"/>
                    <a:pt x="1472" y="3496"/>
                    <a:pt x="1429" y="3477"/>
                  </a:cubicBezTo>
                  <a:cubicBezTo>
                    <a:pt x="1239" y="3406"/>
                    <a:pt x="1167" y="3215"/>
                    <a:pt x="1239" y="3025"/>
                  </a:cubicBezTo>
                  <a:lnTo>
                    <a:pt x="1977" y="1167"/>
                  </a:lnTo>
                  <a:cubicBezTo>
                    <a:pt x="2025" y="1024"/>
                    <a:pt x="2167" y="953"/>
                    <a:pt x="2310" y="953"/>
                  </a:cubicBezTo>
                  <a:close/>
                  <a:moveTo>
                    <a:pt x="929" y="0"/>
                  </a:moveTo>
                  <a:cubicBezTo>
                    <a:pt x="429" y="0"/>
                    <a:pt x="0" y="405"/>
                    <a:pt x="0" y="929"/>
                  </a:cubicBezTo>
                  <a:lnTo>
                    <a:pt x="0" y="6502"/>
                  </a:lnTo>
                  <a:cubicBezTo>
                    <a:pt x="0" y="7026"/>
                    <a:pt x="429" y="7454"/>
                    <a:pt x="929" y="7454"/>
                  </a:cubicBezTo>
                  <a:lnTo>
                    <a:pt x="2810" y="7454"/>
                  </a:lnTo>
                  <a:cubicBezTo>
                    <a:pt x="2810" y="6406"/>
                    <a:pt x="3430" y="5502"/>
                    <a:pt x="4311" y="5097"/>
                  </a:cubicBezTo>
                  <a:cubicBezTo>
                    <a:pt x="4049" y="4811"/>
                    <a:pt x="3906" y="4430"/>
                    <a:pt x="3930" y="4025"/>
                  </a:cubicBezTo>
                  <a:cubicBezTo>
                    <a:pt x="3954" y="3239"/>
                    <a:pt x="4597" y="2644"/>
                    <a:pt x="5359" y="2620"/>
                  </a:cubicBezTo>
                  <a:cubicBezTo>
                    <a:pt x="6192" y="2620"/>
                    <a:pt x="6859" y="3263"/>
                    <a:pt x="6859" y="4096"/>
                  </a:cubicBezTo>
                  <a:cubicBezTo>
                    <a:pt x="6859" y="4478"/>
                    <a:pt x="6716" y="4835"/>
                    <a:pt x="6454" y="5097"/>
                  </a:cubicBezTo>
                  <a:cubicBezTo>
                    <a:pt x="7359" y="5502"/>
                    <a:pt x="7978" y="6406"/>
                    <a:pt x="7978" y="7454"/>
                  </a:cubicBezTo>
                  <a:lnTo>
                    <a:pt x="9836" y="7454"/>
                  </a:lnTo>
                  <a:cubicBezTo>
                    <a:pt x="10360" y="7454"/>
                    <a:pt x="10764" y="7026"/>
                    <a:pt x="10764" y="6502"/>
                  </a:cubicBezTo>
                  <a:lnTo>
                    <a:pt x="10764" y="929"/>
                  </a:lnTo>
                  <a:cubicBezTo>
                    <a:pt x="10764" y="405"/>
                    <a:pt x="10360" y="0"/>
                    <a:pt x="9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43" name="Google Shape;1143;p50"/>
          <p:cNvGrpSpPr/>
          <p:nvPr/>
        </p:nvGrpSpPr>
        <p:grpSpPr>
          <a:xfrm>
            <a:off x="4051516" y="2759382"/>
            <a:ext cx="391144" cy="333737"/>
            <a:chOff x="4051516" y="2759382"/>
            <a:chExt cx="391144" cy="333737"/>
          </a:xfrm>
        </p:grpSpPr>
        <p:sp>
          <p:nvSpPr>
            <p:cNvPr id="1144" name="Google Shape;1144;p50"/>
            <p:cNvSpPr/>
            <p:nvPr/>
          </p:nvSpPr>
          <p:spPr>
            <a:xfrm>
              <a:off x="4051516" y="3016529"/>
              <a:ext cx="391144" cy="76590"/>
            </a:xfrm>
            <a:custGeom>
              <a:avLst/>
              <a:gdLst/>
              <a:ahLst/>
              <a:cxnLst/>
              <a:rect l="l" t="t" r="r" b="b"/>
              <a:pathLst>
                <a:path w="12170" h="2383" extrusionOk="0">
                  <a:moveTo>
                    <a:pt x="1049" y="1"/>
                  </a:moveTo>
                  <a:cubicBezTo>
                    <a:pt x="858" y="1"/>
                    <a:pt x="715" y="168"/>
                    <a:pt x="715" y="358"/>
                  </a:cubicBezTo>
                  <a:lnTo>
                    <a:pt x="715" y="1692"/>
                  </a:lnTo>
                  <a:lnTo>
                    <a:pt x="429" y="1692"/>
                  </a:lnTo>
                  <a:cubicBezTo>
                    <a:pt x="334" y="1692"/>
                    <a:pt x="263" y="1739"/>
                    <a:pt x="191" y="1811"/>
                  </a:cubicBezTo>
                  <a:cubicBezTo>
                    <a:pt x="1" y="2073"/>
                    <a:pt x="215" y="2382"/>
                    <a:pt x="477" y="2382"/>
                  </a:cubicBezTo>
                  <a:lnTo>
                    <a:pt x="11741" y="2382"/>
                  </a:lnTo>
                  <a:cubicBezTo>
                    <a:pt x="11837" y="2382"/>
                    <a:pt x="11932" y="2335"/>
                    <a:pt x="11979" y="2263"/>
                  </a:cubicBezTo>
                  <a:cubicBezTo>
                    <a:pt x="12170" y="1977"/>
                    <a:pt x="11956" y="1692"/>
                    <a:pt x="11694" y="1692"/>
                  </a:cubicBezTo>
                  <a:lnTo>
                    <a:pt x="11456" y="1692"/>
                  </a:lnTo>
                  <a:lnTo>
                    <a:pt x="11456" y="358"/>
                  </a:lnTo>
                  <a:cubicBezTo>
                    <a:pt x="11456" y="168"/>
                    <a:pt x="11313" y="1"/>
                    <a:pt x="11122" y="1"/>
                  </a:cubicBezTo>
                  <a:lnTo>
                    <a:pt x="7240" y="1"/>
                  </a:lnTo>
                  <a:cubicBezTo>
                    <a:pt x="6740" y="1"/>
                    <a:pt x="6288" y="310"/>
                    <a:pt x="6097" y="763"/>
                  </a:cubicBezTo>
                  <a:cubicBezTo>
                    <a:pt x="5883" y="310"/>
                    <a:pt x="5431"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5" name="Google Shape;1145;p50"/>
            <p:cNvSpPr/>
            <p:nvPr/>
          </p:nvSpPr>
          <p:spPr>
            <a:xfrm>
              <a:off x="4200000" y="2847379"/>
              <a:ext cx="11538" cy="13820"/>
            </a:xfrm>
            <a:custGeom>
              <a:avLst/>
              <a:gdLst/>
              <a:ahLst/>
              <a:cxnLst/>
              <a:rect l="l" t="t" r="r" b="b"/>
              <a:pathLst>
                <a:path w="359" h="430" extrusionOk="0">
                  <a:moveTo>
                    <a:pt x="168" y="1"/>
                  </a:moveTo>
                  <a:lnTo>
                    <a:pt x="1" y="430"/>
                  </a:lnTo>
                  <a:lnTo>
                    <a:pt x="358" y="430"/>
                  </a:lnTo>
                  <a:lnTo>
                    <a:pt x="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6" name="Google Shape;1146;p50"/>
            <p:cNvSpPr/>
            <p:nvPr/>
          </p:nvSpPr>
          <p:spPr>
            <a:xfrm>
              <a:off x="4115827" y="2759382"/>
              <a:ext cx="262552" cy="237868"/>
            </a:xfrm>
            <a:custGeom>
              <a:avLst/>
              <a:gdLst/>
              <a:ahLst/>
              <a:cxnLst/>
              <a:rect l="l" t="t" r="r" b="b"/>
              <a:pathLst>
                <a:path w="8169" h="7401" extrusionOk="0">
                  <a:moveTo>
                    <a:pt x="2787" y="1501"/>
                  </a:moveTo>
                  <a:cubicBezTo>
                    <a:pt x="2929" y="1501"/>
                    <a:pt x="3048" y="1572"/>
                    <a:pt x="3120" y="1715"/>
                  </a:cubicBezTo>
                  <a:lnTo>
                    <a:pt x="4049" y="3930"/>
                  </a:lnTo>
                  <a:cubicBezTo>
                    <a:pt x="4120" y="4120"/>
                    <a:pt x="4025" y="4311"/>
                    <a:pt x="3858" y="4406"/>
                  </a:cubicBezTo>
                  <a:cubicBezTo>
                    <a:pt x="3811" y="4406"/>
                    <a:pt x="3763" y="4430"/>
                    <a:pt x="3715" y="4430"/>
                  </a:cubicBezTo>
                  <a:cubicBezTo>
                    <a:pt x="3596" y="4430"/>
                    <a:pt x="3453" y="4334"/>
                    <a:pt x="3406" y="4215"/>
                  </a:cubicBezTo>
                  <a:lnTo>
                    <a:pt x="3263" y="3858"/>
                  </a:lnTo>
                  <a:lnTo>
                    <a:pt x="2334" y="3858"/>
                  </a:lnTo>
                  <a:lnTo>
                    <a:pt x="2191" y="4215"/>
                  </a:lnTo>
                  <a:cubicBezTo>
                    <a:pt x="2118" y="4344"/>
                    <a:pt x="1988" y="4430"/>
                    <a:pt x="1845" y="4430"/>
                  </a:cubicBezTo>
                  <a:cubicBezTo>
                    <a:pt x="1802" y="4430"/>
                    <a:pt x="1759" y="4422"/>
                    <a:pt x="1715" y="4406"/>
                  </a:cubicBezTo>
                  <a:cubicBezTo>
                    <a:pt x="1548" y="4311"/>
                    <a:pt x="1453" y="4120"/>
                    <a:pt x="1548" y="3930"/>
                  </a:cubicBezTo>
                  <a:lnTo>
                    <a:pt x="2477" y="1715"/>
                  </a:lnTo>
                  <a:cubicBezTo>
                    <a:pt x="2525" y="1572"/>
                    <a:pt x="2644" y="1501"/>
                    <a:pt x="2787" y="1501"/>
                  </a:cubicBezTo>
                  <a:close/>
                  <a:moveTo>
                    <a:pt x="5384" y="2231"/>
                  </a:moveTo>
                  <a:cubicBezTo>
                    <a:pt x="5578" y="2231"/>
                    <a:pt x="5740" y="2390"/>
                    <a:pt x="5740" y="2572"/>
                  </a:cubicBezTo>
                  <a:lnTo>
                    <a:pt x="5740" y="3168"/>
                  </a:lnTo>
                  <a:lnTo>
                    <a:pt x="6216" y="3168"/>
                  </a:lnTo>
                  <a:cubicBezTo>
                    <a:pt x="6263" y="3168"/>
                    <a:pt x="6335" y="3191"/>
                    <a:pt x="6382" y="3239"/>
                  </a:cubicBezTo>
                  <a:cubicBezTo>
                    <a:pt x="6621" y="3525"/>
                    <a:pt x="6406" y="3858"/>
                    <a:pt x="6144" y="3858"/>
                  </a:cubicBezTo>
                  <a:lnTo>
                    <a:pt x="5740" y="3858"/>
                  </a:lnTo>
                  <a:lnTo>
                    <a:pt x="5740" y="4144"/>
                  </a:lnTo>
                  <a:cubicBezTo>
                    <a:pt x="5740" y="4339"/>
                    <a:pt x="5900" y="4502"/>
                    <a:pt x="6075" y="4502"/>
                  </a:cubicBezTo>
                  <a:cubicBezTo>
                    <a:pt x="6114" y="4502"/>
                    <a:pt x="6153" y="4495"/>
                    <a:pt x="6192" y="4477"/>
                  </a:cubicBezTo>
                  <a:cubicBezTo>
                    <a:pt x="6227" y="4467"/>
                    <a:pt x="6263" y="4462"/>
                    <a:pt x="6297" y="4462"/>
                  </a:cubicBezTo>
                  <a:cubicBezTo>
                    <a:pt x="6585" y="4462"/>
                    <a:pt x="6807" y="4796"/>
                    <a:pt x="6573" y="5073"/>
                  </a:cubicBezTo>
                  <a:cubicBezTo>
                    <a:pt x="6525" y="5120"/>
                    <a:pt x="6478" y="5168"/>
                    <a:pt x="6406" y="5168"/>
                  </a:cubicBezTo>
                  <a:cubicBezTo>
                    <a:pt x="6381" y="5169"/>
                    <a:pt x="6355" y="5170"/>
                    <a:pt x="6330" y="5170"/>
                  </a:cubicBezTo>
                  <a:cubicBezTo>
                    <a:pt x="5956" y="5170"/>
                    <a:pt x="5628" y="5008"/>
                    <a:pt x="5382" y="4763"/>
                  </a:cubicBezTo>
                  <a:cubicBezTo>
                    <a:pt x="5159" y="5008"/>
                    <a:pt x="4811" y="5170"/>
                    <a:pt x="4435" y="5170"/>
                  </a:cubicBezTo>
                  <a:cubicBezTo>
                    <a:pt x="4410" y="5170"/>
                    <a:pt x="4384" y="5169"/>
                    <a:pt x="4358" y="5168"/>
                  </a:cubicBezTo>
                  <a:cubicBezTo>
                    <a:pt x="4311" y="5168"/>
                    <a:pt x="4239" y="5120"/>
                    <a:pt x="4215" y="5073"/>
                  </a:cubicBezTo>
                  <a:cubicBezTo>
                    <a:pt x="3981" y="4796"/>
                    <a:pt x="4185" y="4462"/>
                    <a:pt x="4468" y="4462"/>
                  </a:cubicBezTo>
                  <a:cubicBezTo>
                    <a:pt x="4502" y="4462"/>
                    <a:pt x="4537" y="4467"/>
                    <a:pt x="4573" y="4477"/>
                  </a:cubicBezTo>
                  <a:cubicBezTo>
                    <a:pt x="4616" y="4495"/>
                    <a:pt x="4658" y="4502"/>
                    <a:pt x="4700" y="4502"/>
                  </a:cubicBezTo>
                  <a:cubicBezTo>
                    <a:pt x="4889" y="4502"/>
                    <a:pt x="5049" y="4339"/>
                    <a:pt x="5049" y="4144"/>
                  </a:cubicBezTo>
                  <a:lnTo>
                    <a:pt x="5049" y="3858"/>
                  </a:lnTo>
                  <a:lnTo>
                    <a:pt x="4573" y="3858"/>
                  </a:lnTo>
                  <a:cubicBezTo>
                    <a:pt x="4501" y="3858"/>
                    <a:pt x="4430" y="3834"/>
                    <a:pt x="4406" y="3787"/>
                  </a:cubicBezTo>
                  <a:cubicBezTo>
                    <a:pt x="4168" y="3501"/>
                    <a:pt x="4358" y="3168"/>
                    <a:pt x="4644" y="3168"/>
                  </a:cubicBezTo>
                  <a:lnTo>
                    <a:pt x="5049" y="3168"/>
                  </a:lnTo>
                  <a:lnTo>
                    <a:pt x="5049" y="2501"/>
                  </a:lnTo>
                  <a:cubicBezTo>
                    <a:pt x="5049" y="2453"/>
                    <a:pt x="5073" y="2382"/>
                    <a:pt x="5120" y="2334"/>
                  </a:cubicBezTo>
                  <a:cubicBezTo>
                    <a:pt x="5207" y="2262"/>
                    <a:pt x="5299" y="2231"/>
                    <a:pt x="5384" y="2231"/>
                  </a:cubicBezTo>
                  <a:close/>
                  <a:moveTo>
                    <a:pt x="1119" y="0"/>
                  </a:moveTo>
                  <a:cubicBezTo>
                    <a:pt x="500" y="0"/>
                    <a:pt x="0" y="500"/>
                    <a:pt x="0" y="1120"/>
                  </a:cubicBezTo>
                  <a:lnTo>
                    <a:pt x="0" y="5549"/>
                  </a:lnTo>
                  <a:cubicBezTo>
                    <a:pt x="0" y="6168"/>
                    <a:pt x="500" y="6668"/>
                    <a:pt x="1119" y="6668"/>
                  </a:cubicBezTo>
                  <a:lnTo>
                    <a:pt x="3358" y="6668"/>
                  </a:lnTo>
                  <a:lnTo>
                    <a:pt x="3811" y="7264"/>
                  </a:lnTo>
                  <a:cubicBezTo>
                    <a:pt x="3834" y="7311"/>
                    <a:pt x="3906" y="7359"/>
                    <a:pt x="3953" y="7383"/>
                  </a:cubicBezTo>
                  <a:cubicBezTo>
                    <a:pt x="3996" y="7395"/>
                    <a:pt x="4038" y="7401"/>
                    <a:pt x="4077" y="7401"/>
                  </a:cubicBezTo>
                  <a:cubicBezTo>
                    <a:pt x="4191" y="7401"/>
                    <a:pt x="4288" y="7352"/>
                    <a:pt x="4358" y="7264"/>
                  </a:cubicBezTo>
                  <a:lnTo>
                    <a:pt x="4811" y="6668"/>
                  </a:lnTo>
                  <a:lnTo>
                    <a:pt x="7049" y="6668"/>
                  </a:lnTo>
                  <a:cubicBezTo>
                    <a:pt x="7668" y="6668"/>
                    <a:pt x="8169" y="6168"/>
                    <a:pt x="8169" y="5549"/>
                  </a:cubicBezTo>
                  <a:lnTo>
                    <a:pt x="8169" y="1120"/>
                  </a:lnTo>
                  <a:cubicBezTo>
                    <a:pt x="8169" y="500"/>
                    <a:pt x="7668" y="0"/>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47" name="Google Shape;1147;p50"/>
          <p:cNvGrpSpPr/>
          <p:nvPr/>
        </p:nvGrpSpPr>
        <p:grpSpPr>
          <a:xfrm>
            <a:off x="4055341" y="2184055"/>
            <a:ext cx="383490" cy="298291"/>
            <a:chOff x="4055341" y="2184055"/>
            <a:chExt cx="383490" cy="298291"/>
          </a:xfrm>
        </p:grpSpPr>
        <p:sp>
          <p:nvSpPr>
            <p:cNvPr id="1148" name="Google Shape;1148;p50"/>
            <p:cNvSpPr/>
            <p:nvPr/>
          </p:nvSpPr>
          <p:spPr>
            <a:xfrm>
              <a:off x="4249752" y="2184055"/>
              <a:ext cx="66626" cy="298291"/>
            </a:xfrm>
            <a:custGeom>
              <a:avLst/>
              <a:gdLst/>
              <a:ahLst/>
              <a:cxnLst/>
              <a:rect l="l" t="t" r="r" b="b"/>
              <a:pathLst>
                <a:path w="2073" h="9281" extrusionOk="0">
                  <a:moveTo>
                    <a:pt x="1034" y="1"/>
                  </a:moveTo>
                  <a:cubicBezTo>
                    <a:pt x="849" y="1"/>
                    <a:pt x="691" y="163"/>
                    <a:pt x="691" y="350"/>
                  </a:cubicBezTo>
                  <a:lnTo>
                    <a:pt x="691" y="8566"/>
                  </a:lnTo>
                  <a:lnTo>
                    <a:pt x="429" y="8566"/>
                  </a:lnTo>
                  <a:cubicBezTo>
                    <a:pt x="334" y="8566"/>
                    <a:pt x="263" y="8614"/>
                    <a:pt x="215" y="8685"/>
                  </a:cubicBezTo>
                  <a:cubicBezTo>
                    <a:pt x="1" y="8971"/>
                    <a:pt x="215" y="9280"/>
                    <a:pt x="477" y="9280"/>
                  </a:cubicBezTo>
                  <a:lnTo>
                    <a:pt x="1596" y="9280"/>
                  </a:lnTo>
                  <a:cubicBezTo>
                    <a:pt x="1858" y="9280"/>
                    <a:pt x="2073" y="8971"/>
                    <a:pt x="1858" y="8685"/>
                  </a:cubicBezTo>
                  <a:cubicBezTo>
                    <a:pt x="1811" y="8614"/>
                    <a:pt x="1739" y="8566"/>
                    <a:pt x="1644" y="8566"/>
                  </a:cubicBezTo>
                  <a:lnTo>
                    <a:pt x="1382" y="8566"/>
                  </a:lnTo>
                  <a:lnTo>
                    <a:pt x="1382" y="302"/>
                  </a:lnTo>
                  <a:cubicBezTo>
                    <a:pt x="1382" y="207"/>
                    <a:pt x="1334" y="136"/>
                    <a:pt x="1263" y="88"/>
                  </a:cubicBezTo>
                  <a:cubicBezTo>
                    <a:pt x="1188" y="27"/>
                    <a:pt x="1109"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9" name="Google Shape;1149;p50"/>
            <p:cNvSpPr/>
            <p:nvPr/>
          </p:nvSpPr>
          <p:spPr>
            <a:xfrm>
              <a:off x="4177824" y="2184055"/>
              <a:ext cx="66626" cy="298291"/>
            </a:xfrm>
            <a:custGeom>
              <a:avLst/>
              <a:gdLst/>
              <a:ahLst/>
              <a:cxnLst/>
              <a:rect l="l" t="t" r="r" b="b"/>
              <a:pathLst>
                <a:path w="2073" h="9281" extrusionOk="0">
                  <a:moveTo>
                    <a:pt x="1043" y="1"/>
                  </a:moveTo>
                  <a:cubicBezTo>
                    <a:pt x="848" y="1"/>
                    <a:pt x="691" y="163"/>
                    <a:pt x="691" y="350"/>
                  </a:cubicBezTo>
                  <a:lnTo>
                    <a:pt x="691" y="8566"/>
                  </a:lnTo>
                  <a:lnTo>
                    <a:pt x="429" y="8566"/>
                  </a:lnTo>
                  <a:cubicBezTo>
                    <a:pt x="334" y="8566"/>
                    <a:pt x="262" y="8614"/>
                    <a:pt x="215" y="8685"/>
                  </a:cubicBezTo>
                  <a:cubicBezTo>
                    <a:pt x="0" y="8971"/>
                    <a:pt x="215" y="9280"/>
                    <a:pt x="476" y="9280"/>
                  </a:cubicBezTo>
                  <a:lnTo>
                    <a:pt x="1596" y="9280"/>
                  </a:lnTo>
                  <a:cubicBezTo>
                    <a:pt x="1858" y="9280"/>
                    <a:pt x="2072" y="8971"/>
                    <a:pt x="1858" y="8685"/>
                  </a:cubicBezTo>
                  <a:cubicBezTo>
                    <a:pt x="1810" y="8614"/>
                    <a:pt x="1739" y="8566"/>
                    <a:pt x="1643" y="8566"/>
                  </a:cubicBezTo>
                  <a:lnTo>
                    <a:pt x="1381" y="8566"/>
                  </a:lnTo>
                  <a:lnTo>
                    <a:pt x="1381" y="302"/>
                  </a:lnTo>
                  <a:cubicBezTo>
                    <a:pt x="1381" y="207"/>
                    <a:pt x="1358" y="136"/>
                    <a:pt x="1286" y="88"/>
                  </a:cubicBezTo>
                  <a:cubicBezTo>
                    <a:pt x="1204" y="27"/>
                    <a:pt x="1120" y="1"/>
                    <a:pt x="1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0" name="Google Shape;1150;p50"/>
            <p:cNvSpPr/>
            <p:nvPr/>
          </p:nvSpPr>
          <p:spPr>
            <a:xfrm>
              <a:off x="4055341" y="2202181"/>
              <a:ext cx="50556" cy="47471"/>
            </a:xfrm>
            <a:custGeom>
              <a:avLst/>
              <a:gdLst/>
              <a:ahLst/>
              <a:cxnLst/>
              <a:rect l="l" t="t" r="r" b="b"/>
              <a:pathLst>
                <a:path w="1573" h="1477" extrusionOk="0">
                  <a:moveTo>
                    <a:pt x="358" y="0"/>
                  </a:moveTo>
                  <a:cubicBezTo>
                    <a:pt x="168" y="0"/>
                    <a:pt x="1" y="143"/>
                    <a:pt x="1" y="358"/>
                  </a:cubicBezTo>
                  <a:lnTo>
                    <a:pt x="1" y="1477"/>
                  </a:lnTo>
                  <a:lnTo>
                    <a:pt x="1573" y="1477"/>
                  </a:lnTo>
                  <a:lnTo>
                    <a:pt x="1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1" name="Google Shape;1151;p50"/>
            <p:cNvSpPr/>
            <p:nvPr/>
          </p:nvSpPr>
          <p:spPr>
            <a:xfrm>
              <a:off x="4128072" y="2202181"/>
              <a:ext cx="49785" cy="47471"/>
            </a:xfrm>
            <a:custGeom>
              <a:avLst/>
              <a:gdLst/>
              <a:ahLst/>
              <a:cxnLst/>
              <a:rect l="l" t="t" r="r" b="b"/>
              <a:pathLst>
                <a:path w="1549" h="1477" extrusionOk="0">
                  <a:moveTo>
                    <a:pt x="0" y="0"/>
                  </a:moveTo>
                  <a:lnTo>
                    <a:pt x="0" y="1477"/>
                  </a:lnTo>
                  <a:lnTo>
                    <a:pt x="1548" y="1477"/>
                  </a:lnTo>
                  <a:lnTo>
                    <a:pt x="15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2" name="Google Shape;1152;p50"/>
            <p:cNvSpPr/>
            <p:nvPr/>
          </p:nvSpPr>
          <p:spPr>
            <a:xfrm>
              <a:off x="4055341" y="2272599"/>
              <a:ext cx="50556" cy="47471"/>
            </a:xfrm>
            <a:custGeom>
              <a:avLst/>
              <a:gdLst/>
              <a:ahLst/>
              <a:cxnLst/>
              <a:rect l="l" t="t" r="r" b="b"/>
              <a:pathLst>
                <a:path w="1573" h="1477" extrusionOk="0">
                  <a:moveTo>
                    <a:pt x="1" y="0"/>
                  </a:moveTo>
                  <a:lnTo>
                    <a:pt x="1" y="1143"/>
                  </a:lnTo>
                  <a:cubicBezTo>
                    <a:pt x="1" y="1334"/>
                    <a:pt x="168" y="1477"/>
                    <a:pt x="358" y="1477"/>
                  </a:cubicBezTo>
                  <a:lnTo>
                    <a:pt x="1573" y="1477"/>
                  </a:lnTo>
                  <a:lnTo>
                    <a:pt x="1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3" name="Google Shape;1153;p50"/>
            <p:cNvSpPr/>
            <p:nvPr/>
          </p:nvSpPr>
          <p:spPr>
            <a:xfrm>
              <a:off x="4128072" y="2272599"/>
              <a:ext cx="49785" cy="47471"/>
            </a:xfrm>
            <a:custGeom>
              <a:avLst/>
              <a:gdLst/>
              <a:ahLst/>
              <a:cxnLst/>
              <a:rect l="l" t="t" r="r" b="b"/>
              <a:pathLst>
                <a:path w="1549" h="1477" extrusionOk="0">
                  <a:moveTo>
                    <a:pt x="0" y="0"/>
                  </a:moveTo>
                  <a:lnTo>
                    <a:pt x="0" y="1477"/>
                  </a:lnTo>
                  <a:lnTo>
                    <a:pt x="1548" y="1477"/>
                  </a:lnTo>
                  <a:lnTo>
                    <a:pt x="15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4" name="Google Shape;1154;p50"/>
            <p:cNvSpPr/>
            <p:nvPr/>
          </p:nvSpPr>
          <p:spPr>
            <a:xfrm>
              <a:off x="4316345" y="2202181"/>
              <a:ext cx="122486" cy="117890"/>
            </a:xfrm>
            <a:custGeom>
              <a:avLst/>
              <a:gdLst/>
              <a:ahLst/>
              <a:cxnLst/>
              <a:rect l="l" t="t" r="r" b="b"/>
              <a:pathLst>
                <a:path w="3811" h="3668" extrusionOk="0">
                  <a:moveTo>
                    <a:pt x="1930" y="1191"/>
                  </a:moveTo>
                  <a:cubicBezTo>
                    <a:pt x="2287" y="1191"/>
                    <a:pt x="2573" y="1477"/>
                    <a:pt x="2573" y="1834"/>
                  </a:cubicBezTo>
                  <a:cubicBezTo>
                    <a:pt x="2573" y="2191"/>
                    <a:pt x="2287" y="2501"/>
                    <a:pt x="1930" y="2501"/>
                  </a:cubicBezTo>
                  <a:cubicBezTo>
                    <a:pt x="1549" y="2501"/>
                    <a:pt x="1263" y="2191"/>
                    <a:pt x="1263" y="1834"/>
                  </a:cubicBezTo>
                  <a:cubicBezTo>
                    <a:pt x="1263" y="1477"/>
                    <a:pt x="1549" y="1191"/>
                    <a:pt x="1930" y="1191"/>
                  </a:cubicBezTo>
                  <a:close/>
                  <a:moveTo>
                    <a:pt x="1" y="0"/>
                  </a:moveTo>
                  <a:lnTo>
                    <a:pt x="1" y="3668"/>
                  </a:lnTo>
                  <a:lnTo>
                    <a:pt x="3454" y="3668"/>
                  </a:lnTo>
                  <a:cubicBezTo>
                    <a:pt x="3644" y="3668"/>
                    <a:pt x="3811" y="3525"/>
                    <a:pt x="3811" y="3334"/>
                  </a:cubicBezTo>
                  <a:lnTo>
                    <a:pt x="3811" y="358"/>
                  </a:lnTo>
                  <a:cubicBezTo>
                    <a:pt x="3811" y="143"/>
                    <a:pt x="3644" y="0"/>
                    <a:pt x="3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55" name="Google Shape;1155;p50"/>
          <p:cNvGrpSpPr/>
          <p:nvPr/>
        </p:nvGrpSpPr>
        <p:grpSpPr>
          <a:xfrm>
            <a:off x="4077549" y="1567685"/>
            <a:ext cx="339109" cy="382717"/>
            <a:chOff x="4077549" y="1567685"/>
            <a:chExt cx="339109" cy="382717"/>
          </a:xfrm>
        </p:grpSpPr>
        <p:sp>
          <p:nvSpPr>
            <p:cNvPr id="1156" name="Google Shape;1156;p50"/>
            <p:cNvSpPr/>
            <p:nvPr/>
          </p:nvSpPr>
          <p:spPr>
            <a:xfrm>
              <a:off x="4077549" y="1567685"/>
              <a:ext cx="339109" cy="45189"/>
            </a:xfrm>
            <a:custGeom>
              <a:avLst/>
              <a:gdLst/>
              <a:ahLst/>
              <a:cxnLst/>
              <a:rect l="l" t="t" r="r" b="b"/>
              <a:pathLst>
                <a:path w="10551" h="1406" extrusionOk="0">
                  <a:moveTo>
                    <a:pt x="405" y="0"/>
                  </a:moveTo>
                  <a:cubicBezTo>
                    <a:pt x="334" y="0"/>
                    <a:pt x="239" y="24"/>
                    <a:pt x="191" y="72"/>
                  </a:cubicBezTo>
                  <a:cubicBezTo>
                    <a:pt x="48" y="167"/>
                    <a:pt x="0" y="358"/>
                    <a:pt x="96" y="500"/>
                  </a:cubicBezTo>
                  <a:lnTo>
                    <a:pt x="620" y="1405"/>
                  </a:lnTo>
                  <a:lnTo>
                    <a:pt x="9931" y="1405"/>
                  </a:lnTo>
                  <a:lnTo>
                    <a:pt x="10455" y="500"/>
                  </a:lnTo>
                  <a:cubicBezTo>
                    <a:pt x="10550" y="358"/>
                    <a:pt x="10503" y="167"/>
                    <a:pt x="10360" y="72"/>
                  </a:cubicBezTo>
                  <a:cubicBezTo>
                    <a:pt x="10312" y="24"/>
                    <a:pt x="10217" y="0"/>
                    <a:pt x="10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7" name="Google Shape;1157;p50"/>
            <p:cNvSpPr/>
            <p:nvPr/>
          </p:nvSpPr>
          <p:spPr>
            <a:xfrm>
              <a:off x="4079092" y="1905213"/>
              <a:ext cx="336024" cy="45189"/>
            </a:xfrm>
            <a:custGeom>
              <a:avLst/>
              <a:gdLst/>
              <a:ahLst/>
              <a:cxnLst/>
              <a:rect l="l" t="t" r="r" b="b"/>
              <a:pathLst>
                <a:path w="10455" h="1406" extrusionOk="0">
                  <a:moveTo>
                    <a:pt x="572" y="0"/>
                  </a:moveTo>
                  <a:lnTo>
                    <a:pt x="72" y="905"/>
                  </a:lnTo>
                  <a:cubicBezTo>
                    <a:pt x="0" y="1048"/>
                    <a:pt x="24" y="1215"/>
                    <a:pt x="143" y="1334"/>
                  </a:cubicBezTo>
                  <a:cubicBezTo>
                    <a:pt x="214" y="1382"/>
                    <a:pt x="286" y="1405"/>
                    <a:pt x="381" y="1405"/>
                  </a:cubicBezTo>
                  <a:lnTo>
                    <a:pt x="10050" y="1405"/>
                  </a:lnTo>
                  <a:cubicBezTo>
                    <a:pt x="10145" y="1405"/>
                    <a:pt x="10217" y="1382"/>
                    <a:pt x="10288" y="1334"/>
                  </a:cubicBezTo>
                  <a:cubicBezTo>
                    <a:pt x="10407" y="1215"/>
                    <a:pt x="10455" y="1048"/>
                    <a:pt x="10383" y="905"/>
                  </a:cubicBezTo>
                  <a:lnTo>
                    <a:pt x="9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8" name="Google Shape;1158;p50"/>
            <p:cNvSpPr/>
            <p:nvPr/>
          </p:nvSpPr>
          <p:spPr>
            <a:xfrm>
              <a:off x="4097443" y="1770517"/>
              <a:ext cx="298548" cy="111783"/>
            </a:xfrm>
            <a:custGeom>
              <a:avLst/>
              <a:gdLst/>
              <a:ahLst/>
              <a:cxnLst/>
              <a:rect l="l" t="t" r="r" b="b"/>
              <a:pathLst>
                <a:path w="9289" h="3478" extrusionOk="0">
                  <a:moveTo>
                    <a:pt x="1" y="0"/>
                  </a:moveTo>
                  <a:lnTo>
                    <a:pt x="1" y="3477"/>
                  </a:lnTo>
                  <a:lnTo>
                    <a:pt x="1310" y="3477"/>
                  </a:lnTo>
                  <a:lnTo>
                    <a:pt x="1310" y="1191"/>
                  </a:lnTo>
                  <a:cubicBezTo>
                    <a:pt x="1310" y="977"/>
                    <a:pt x="1477" y="834"/>
                    <a:pt x="1668" y="834"/>
                  </a:cubicBezTo>
                  <a:lnTo>
                    <a:pt x="7621" y="834"/>
                  </a:lnTo>
                  <a:cubicBezTo>
                    <a:pt x="7812" y="834"/>
                    <a:pt x="7979" y="977"/>
                    <a:pt x="7979" y="1191"/>
                  </a:cubicBezTo>
                  <a:lnTo>
                    <a:pt x="7979" y="3477"/>
                  </a:lnTo>
                  <a:lnTo>
                    <a:pt x="9288" y="3477"/>
                  </a:lnTo>
                  <a:lnTo>
                    <a:pt x="92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9" name="Google Shape;1159;p50"/>
            <p:cNvSpPr/>
            <p:nvPr/>
          </p:nvSpPr>
          <p:spPr>
            <a:xfrm>
              <a:off x="4209964" y="1819497"/>
              <a:ext cx="25294" cy="62802"/>
            </a:xfrm>
            <a:custGeom>
              <a:avLst/>
              <a:gdLst/>
              <a:ahLst/>
              <a:cxnLst/>
              <a:rect l="l" t="t" r="r" b="b"/>
              <a:pathLst>
                <a:path w="787" h="1954" extrusionOk="0">
                  <a:moveTo>
                    <a:pt x="0" y="0"/>
                  </a:moveTo>
                  <a:lnTo>
                    <a:pt x="0" y="1953"/>
                  </a:lnTo>
                  <a:lnTo>
                    <a:pt x="786" y="1953"/>
                  </a:lnTo>
                  <a:lnTo>
                    <a:pt x="7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0" name="Google Shape;1160;p50"/>
            <p:cNvSpPr/>
            <p:nvPr/>
          </p:nvSpPr>
          <p:spPr>
            <a:xfrm>
              <a:off x="4305643" y="1819497"/>
              <a:ext cx="26033" cy="62802"/>
            </a:xfrm>
            <a:custGeom>
              <a:avLst/>
              <a:gdLst/>
              <a:ahLst/>
              <a:cxnLst/>
              <a:rect l="l" t="t" r="r" b="b"/>
              <a:pathLst>
                <a:path w="810" h="1954" extrusionOk="0">
                  <a:moveTo>
                    <a:pt x="0" y="0"/>
                  </a:moveTo>
                  <a:lnTo>
                    <a:pt x="0" y="1953"/>
                  </a:lnTo>
                  <a:lnTo>
                    <a:pt x="810" y="1953"/>
                  </a:lnTo>
                  <a:lnTo>
                    <a:pt x="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1" name="Google Shape;1161;p50"/>
            <p:cNvSpPr/>
            <p:nvPr/>
          </p:nvSpPr>
          <p:spPr>
            <a:xfrm>
              <a:off x="4162494" y="1819497"/>
              <a:ext cx="25294" cy="62802"/>
            </a:xfrm>
            <a:custGeom>
              <a:avLst/>
              <a:gdLst/>
              <a:ahLst/>
              <a:cxnLst/>
              <a:rect l="l" t="t" r="r" b="b"/>
              <a:pathLst>
                <a:path w="787" h="1954" extrusionOk="0">
                  <a:moveTo>
                    <a:pt x="1" y="0"/>
                  </a:moveTo>
                  <a:lnTo>
                    <a:pt x="1" y="1953"/>
                  </a:lnTo>
                  <a:lnTo>
                    <a:pt x="787" y="1953"/>
                  </a:lnTo>
                  <a:lnTo>
                    <a:pt x="7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2" name="Google Shape;1162;p50"/>
            <p:cNvSpPr/>
            <p:nvPr/>
          </p:nvSpPr>
          <p:spPr>
            <a:xfrm>
              <a:off x="4097443" y="1635789"/>
              <a:ext cx="298548" cy="111783"/>
            </a:xfrm>
            <a:custGeom>
              <a:avLst/>
              <a:gdLst/>
              <a:ahLst/>
              <a:cxnLst/>
              <a:rect l="l" t="t" r="r" b="b"/>
              <a:pathLst>
                <a:path w="9289" h="3478" extrusionOk="0">
                  <a:moveTo>
                    <a:pt x="1" y="1"/>
                  </a:moveTo>
                  <a:lnTo>
                    <a:pt x="1" y="3478"/>
                  </a:lnTo>
                  <a:lnTo>
                    <a:pt x="1310" y="3478"/>
                  </a:lnTo>
                  <a:lnTo>
                    <a:pt x="1310" y="1096"/>
                  </a:lnTo>
                  <a:cubicBezTo>
                    <a:pt x="1310" y="906"/>
                    <a:pt x="1477" y="739"/>
                    <a:pt x="1668" y="739"/>
                  </a:cubicBezTo>
                  <a:lnTo>
                    <a:pt x="7621" y="739"/>
                  </a:lnTo>
                  <a:cubicBezTo>
                    <a:pt x="7812" y="739"/>
                    <a:pt x="7979" y="906"/>
                    <a:pt x="7979" y="1096"/>
                  </a:cubicBezTo>
                  <a:lnTo>
                    <a:pt x="7979" y="3478"/>
                  </a:lnTo>
                  <a:lnTo>
                    <a:pt x="9288" y="3478"/>
                  </a:lnTo>
                  <a:lnTo>
                    <a:pt x="9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3" name="Google Shape;1163;p50"/>
            <p:cNvSpPr/>
            <p:nvPr/>
          </p:nvSpPr>
          <p:spPr>
            <a:xfrm>
              <a:off x="4258173" y="1819497"/>
              <a:ext cx="25294" cy="62802"/>
            </a:xfrm>
            <a:custGeom>
              <a:avLst/>
              <a:gdLst/>
              <a:ahLst/>
              <a:cxnLst/>
              <a:rect l="l" t="t" r="r" b="b"/>
              <a:pathLst>
                <a:path w="787" h="1954" extrusionOk="0">
                  <a:moveTo>
                    <a:pt x="1" y="0"/>
                  </a:moveTo>
                  <a:lnTo>
                    <a:pt x="1" y="1953"/>
                  </a:lnTo>
                  <a:lnTo>
                    <a:pt x="787" y="1953"/>
                  </a:lnTo>
                  <a:lnTo>
                    <a:pt x="7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4" name="Google Shape;1164;p50"/>
            <p:cNvSpPr/>
            <p:nvPr/>
          </p:nvSpPr>
          <p:spPr>
            <a:xfrm>
              <a:off x="4162494" y="1681716"/>
              <a:ext cx="25294" cy="65855"/>
            </a:xfrm>
            <a:custGeom>
              <a:avLst/>
              <a:gdLst/>
              <a:ahLst/>
              <a:cxnLst/>
              <a:rect l="l" t="t" r="r" b="b"/>
              <a:pathLst>
                <a:path w="787" h="2049" extrusionOk="0">
                  <a:moveTo>
                    <a:pt x="1" y="1"/>
                  </a:moveTo>
                  <a:lnTo>
                    <a:pt x="1" y="2049"/>
                  </a:lnTo>
                  <a:lnTo>
                    <a:pt x="787" y="2049"/>
                  </a:ln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5" name="Google Shape;1165;p50"/>
            <p:cNvSpPr/>
            <p:nvPr/>
          </p:nvSpPr>
          <p:spPr>
            <a:xfrm>
              <a:off x="4258173" y="1681716"/>
              <a:ext cx="25294" cy="65855"/>
            </a:xfrm>
            <a:custGeom>
              <a:avLst/>
              <a:gdLst/>
              <a:ahLst/>
              <a:cxnLst/>
              <a:rect l="l" t="t" r="r" b="b"/>
              <a:pathLst>
                <a:path w="787" h="2049" extrusionOk="0">
                  <a:moveTo>
                    <a:pt x="1" y="1"/>
                  </a:moveTo>
                  <a:lnTo>
                    <a:pt x="1" y="2049"/>
                  </a:lnTo>
                  <a:lnTo>
                    <a:pt x="787" y="2049"/>
                  </a:ln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6" name="Google Shape;1166;p50"/>
            <p:cNvSpPr/>
            <p:nvPr/>
          </p:nvSpPr>
          <p:spPr>
            <a:xfrm>
              <a:off x="4305643" y="1681716"/>
              <a:ext cx="26033" cy="65855"/>
            </a:xfrm>
            <a:custGeom>
              <a:avLst/>
              <a:gdLst/>
              <a:ahLst/>
              <a:cxnLst/>
              <a:rect l="l" t="t" r="r" b="b"/>
              <a:pathLst>
                <a:path w="810" h="2049" extrusionOk="0">
                  <a:moveTo>
                    <a:pt x="0" y="1"/>
                  </a:moveTo>
                  <a:lnTo>
                    <a:pt x="0" y="2049"/>
                  </a:lnTo>
                  <a:lnTo>
                    <a:pt x="810" y="2049"/>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7" name="Google Shape;1167;p50"/>
            <p:cNvSpPr/>
            <p:nvPr/>
          </p:nvSpPr>
          <p:spPr>
            <a:xfrm>
              <a:off x="4209964" y="1681716"/>
              <a:ext cx="25294" cy="65855"/>
            </a:xfrm>
            <a:custGeom>
              <a:avLst/>
              <a:gdLst/>
              <a:ahLst/>
              <a:cxnLst/>
              <a:rect l="l" t="t" r="r" b="b"/>
              <a:pathLst>
                <a:path w="787" h="2049" extrusionOk="0">
                  <a:moveTo>
                    <a:pt x="0" y="1"/>
                  </a:moveTo>
                  <a:lnTo>
                    <a:pt x="0" y="2049"/>
                  </a:lnTo>
                  <a:lnTo>
                    <a:pt x="786" y="2049"/>
                  </a:lnTo>
                  <a:lnTo>
                    <a:pt x="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8" name="Google Shape;1168;p50"/>
            <p:cNvSpPr/>
            <p:nvPr/>
          </p:nvSpPr>
          <p:spPr>
            <a:xfrm>
              <a:off x="4395954" y="1747537"/>
              <a:ext cx="18384" cy="23012"/>
            </a:xfrm>
            <a:custGeom>
              <a:avLst/>
              <a:gdLst/>
              <a:ahLst/>
              <a:cxnLst/>
              <a:rect l="l" t="t" r="r" b="b"/>
              <a:pathLst>
                <a:path w="572" h="716" extrusionOk="0">
                  <a:moveTo>
                    <a:pt x="0" y="1"/>
                  </a:moveTo>
                  <a:lnTo>
                    <a:pt x="0" y="715"/>
                  </a:lnTo>
                  <a:lnTo>
                    <a:pt x="191" y="715"/>
                  </a:lnTo>
                  <a:cubicBezTo>
                    <a:pt x="405" y="715"/>
                    <a:pt x="572" y="525"/>
                    <a:pt x="548" y="310"/>
                  </a:cubicBezTo>
                  <a:cubicBezTo>
                    <a:pt x="524" y="144"/>
                    <a:pt x="381"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9" name="Google Shape;1169;p50"/>
            <p:cNvSpPr/>
            <p:nvPr/>
          </p:nvSpPr>
          <p:spPr>
            <a:xfrm>
              <a:off x="4079092" y="1747537"/>
              <a:ext cx="18384" cy="23012"/>
            </a:xfrm>
            <a:custGeom>
              <a:avLst/>
              <a:gdLst/>
              <a:ahLst/>
              <a:cxnLst/>
              <a:rect l="l" t="t" r="r" b="b"/>
              <a:pathLst>
                <a:path w="572" h="716" extrusionOk="0">
                  <a:moveTo>
                    <a:pt x="381" y="1"/>
                  </a:moveTo>
                  <a:cubicBezTo>
                    <a:pt x="167" y="1"/>
                    <a:pt x="0" y="191"/>
                    <a:pt x="24" y="406"/>
                  </a:cubicBezTo>
                  <a:cubicBezTo>
                    <a:pt x="48" y="572"/>
                    <a:pt x="214" y="715"/>
                    <a:pt x="381" y="715"/>
                  </a:cubicBezTo>
                  <a:lnTo>
                    <a:pt x="572" y="715"/>
                  </a:lnTo>
                  <a:lnTo>
                    <a:pt x="5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70" name="Google Shape;1170;p50"/>
          <p:cNvGrpSpPr/>
          <p:nvPr/>
        </p:nvGrpSpPr>
        <p:grpSpPr>
          <a:xfrm>
            <a:off x="6620162" y="2196043"/>
            <a:ext cx="382723" cy="274058"/>
            <a:chOff x="6620162" y="2196043"/>
            <a:chExt cx="382723" cy="274058"/>
          </a:xfrm>
        </p:grpSpPr>
        <p:sp>
          <p:nvSpPr>
            <p:cNvPr id="1171" name="Google Shape;1171;p50"/>
            <p:cNvSpPr/>
            <p:nvPr/>
          </p:nvSpPr>
          <p:spPr>
            <a:xfrm>
              <a:off x="6620162" y="2196043"/>
              <a:ext cx="242657" cy="48274"/>
            </a:xfrm>
            <a:custGeom>
              <a:avLst/>
              <a:gdLst/>
              <a:ahLst/>
              <a:cxnLst/>
              <a:rect l="l" t="t" r="r" b="b"/>
              <a:pathLst>
                <a:path w="7550" h="1502" extrusionOk="0">
                  <a:moveTo>
                    <a:pt x="738" y="1"/>
                  </a:moveTo>
                  <a:cubicBezTo>
                    <a:pt x="334" y="1"/>
                    <a:pt x="0" y="334"/>
                    <a:pt x="0" y="739"/>
                  </a:cubicBezTo>
                  <a:lnTo>
                    <a:pt x="0" y="1501"/>
                  </a:lnTo>
                  <a:lnTo>
                    <a:pt x="6597" y="1501"/>
                  </a:lnTo>
                  <a:cubicBezTo>
                    <a:pt x="7002" y="1501"/>
                    <a:pt x="7335" y="1168"/>
                    <a:pt x="7335" y="739"/>
                  </a:cubicBezTo>
                  <a:cubicBezTo>
                    <a:pt x="7335" y="477"/>
                    <a:pt x="7407" y="215"/>
                    <a:pt x="7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72" name="Google Shape;1172;p50"/>
            <p:cNvSpPr/>
            <p:nvPr/>
          </p:nvSpPr>
          <p:spPr>
            <a:xfrm>
              <a:off x="6716580" y="2355261"/>
              <a:ext cx="11538" cy="13788"/>
            </a:xfrm>
            <a:custGeom>
              <a:avLst/>
              <a:gdLst/>
              <a:ahLst/>
              <a:cxnLst/>
              <a:rect l="l" t="t" r="r" b="b"/>
              <a:pathLst>
                <a:path w="359" h="429" extrusionOk="0">
                  <a:moveTo>
                    <a:pt x="168" y="0"/>
                  </a:moveTo>
                  <a:lnTo>
                    <a:pt x="1" y="429"/>
                  </a:lnTo>
                  <a:lnTo>
                    <a:pt x="358" y="429"/>
                  </a:lnTo>
                  <a:lnTo>
                    <a:pt x="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73" name="Google Shape;1173;p50"/>
            <p:cNvSpPr/>
            <p:nvPr/>
          </p:nvSpPr>
          <p:spPr>
            <a:xfrm>
              <a:off x="6620162" y="2196043"/>
              <a:ext cx="382723" cy="274058"/>
            </a:xfrm>
            <a:custGeom>
              <a:avLst/>
              <a:gdLst/>
              <a:ahLst/>
              <a:cxnLst/>
              <a:rect l="l" t="t" r="r" b="b"/>
              <a:pathLst>
                <a:path w="11908" h="8527" extrusionOk="0">
                  <a:moveTo>
                    <a:pt x="9359" y="763"/>
                  </a:moveTo>
                  <a:cubicBezTo>
                    <a:pt x="9550" y="763"/>
                    <a:pt x="9717" y="930"/>
                    <a:pt x="9717" y="1120"/>
                  </a:cubicBezTo>
                  <a:cubicBezTo>
                    <a:pt x="9717" y="1311"/>
                    <a:pt x="9550" y="1477"/>
                    <a:pt x="9359" y="1477"/>
                  </a:cubicBezTo>
                  <a:cubicBezTo>
                    <a:pt x="9169" y="1477"/>
                    <a:pt x="9026" y="1311"/>
                    <a:pt x="9026" y="1120"/>
                  </a:cubicBezTo>
                  <a:cubicBezTo>
                    <a:pt x="9026" y="930"/>
                    <a:pt x="9169" y="763"/>
                    <a:pt x="9359" y="763"/>
                  </a:cubicBezTo>
                  <a:close/>
                  <a:moveTo>
                    <a:pt x="10669" y="763"/>
                  </a:moveTo>
                  <a:cubicBezTo>
                    <a:pt x="10860" y="763"/>
                    <a:pt x="11026" y="930"/>
                    <a:pt x="11026" y="1120"/>
                  </a:cubicBezTo>
                  <a:cubicBezTo>
                    <a:pt x="11026" y="1311"/>
                    <a:pt x="10860" y="1477"/>
                    <a:pt x="10669" y="1477"/>
                  </a:cubicBezTo>
                  <a:cubicBezTo>
                    <a:pt x="10479" y="1477"/>
                    <a:pt x="10312" y="1311"/>
                    <a:pt x="10312" y="1120"/>
                  </a:cubicBezTo>
                  <a:cubicBezTo>
                    <a:pt x="10312" y="930"/>
                    <a:pt x="10479" y="763"/>
                    <a:pt x="10669" y="763"/>
                  </a:cubicBezTo>
                  <a:close/>
                  <a:moveTo>
                    <a:pt x="5588" y="4261"/>
                  </a:moveTo>
                  <a:cubicBezTo>
                    <a:pt x="5664" y="4261"/>
                    <a:pt x="5741" y="4286"/>
                    <a:pt x="5811" y="4335"/>
                  </a:cubicBezTo>
                  <a:lnTo>
                    <a:pt x="6549" y="4883"/>
                  </a:lnTo>
                  <a:cubicBezTo>
                    <a:pt x="6644" y="4954"/>
                    <a:pt x="6692" y="5073"/>
                    <a:pt x="6692" y="5169"/>
                  </a:cubicBezTo>
                  <a:cubicBezTo>
                    <a:pt x="6692" y="5288"/>
                    <a:pt x="6644" y="5383"/>
                    <a:pt x="6549" y="5454"/>
                  </a:cubicBezTo>
                  <a:lnTo>
                    <a:pt x="5811" y="6002"/>
                  </a:lnTo>
                  <a:cubicBezTo>
                    <a:pt x="5740" y="6050"/>
                    <a:pt x="5668" y="6074"/>
                    <a:pt x="5597" y="6074"/>
                  </a:cubicBezTo>
                  <a:cubicBezTo>
                    <a:pt x="5478" y="6074"/>
                    <a:pt x="5382" y="6026"/>
                    <a:pt x="5311" y="5931"/>
                  </a:cubicBezTo>
                  <a:cubicBezTo>
                    <a:pt x="5192" y="5788"/>
                    <a:pt x="5239" y="5573"/>
                    <a:pt x="5382" y="5454"/>
                  </a:cubicBezTo>
                  <a:lnTo>
                    <a:pt x="5763" y="5169"/>
                  </a:lnTo>
                  <a:lnTo>
                    <a:pt x="5382" y="4883"/>
                  </a:lnTo>
                  <a:cubicBezTo>
                    <a:pt x="5239" y="4788"/>
                    <a:pt x="5192" y="4549"/>
                    <a:pt x="5311" y="4407"/>
                  </a:cubicBezTo>
                  <a:cubicBezTo>
                    <a:pt x="5380" y="4309"/>
                    <a:pt x="5482" y="4261"/>
                    <a:pt x="5588" y="4261"/>
                  </a:cubicBezTo>
                  <a:close/>
                  <a:moveTo>
                    <a:pt x="3168" y="3716"/>
                  </a:moveTo>
                  <a:cubicBezTo>
                    <a:pt x="3310" y="3716"/>
                    <a:pt x="3429" y="3787"/>
                    <a:pt x="3501" y="3930"/>
                  </a:cubicBezTo>
                  <a:lnTo>
                    <a:pt x="4430" y="6145"/>
                  </a:lnTo>
                  <a:cubicBezTo>
                    <a:pt x="4501" y="6336"/>
                    <a:pt x="4406" y="6550"/>
                    <a:pt x="4239" y="6621"/>
                  </a:cubicBezTo>
                  <a:cubicBezTo>
                    <a:pt x="4192" y="6621"/>
                    <a:pt x="4144" y="6645"/>
                    <a:pt x="4096" y="6645"/>
                  </a:cubicBezTo>
                  <a:cubicBezTo>
                    <a:pt x="3977" y="6645"/>
                    <a:pt x="3834" y="6550"/>
                    <a:pt x="3787" y="6431"/>
                  </a:cubicBezTo>
                  <a:lnTo>
                    <a:pt x="3644" y="6074"/>
                  </a:lnTo>
                  <a:lnTo>
                    <a:pt x="2715" y="6074"/>
                  </a:lnTo>
                  <a:lnTo>
                    <a:pt x="2572" y="6431"/>
                  </a:lnTo>
                  <a:cubicBezTo>
                    <a:pt x="2517" y="6559"/>
                    <a:pt x="2377" y="6645"/>
                    <a:pt x="2229" y="6645"/>
                  </a:cubicBezTo>
                  <a:cubicBezTo>
                    <a:pt x="2185" y="6645"/>
                    <a:pt x="2140" y="6638"/>
                    <a:pt x="2096" y="6621"/>
                  </a:cubicBezTo>
                  <a:cubicBezTo>
                    <a:pt x="1929" y="6550"/>
                    <a:pt x="1834" y="6336"/>
                    <a:pt x="1929" y="6145"/>
                  </a:cubicBezTo>
                  <a:lnTo>
                    <a:pt x="2858" y="3930"/>
                  </a:lnTo>
                  <a:cubicBezTo>
                    <a:pt x="2906" y="3787"/>
                    <a:pt x="3025" y="3716"/>
                    <a:pt x="3168" y="3716"/>
                  </a:cubicBezTo>
                  <a:close/>
                  <a:moveTo>
                    <a:pt x="8752" y="3703"/>
                  </a:moveTo>
                  <a:cubicBezTo>
                    <a:pt x="8942" y="3703"/>
                    <a:pt x="9097" y="3854"/>
                    <a:pt x="9097" y="4049"/>
                  </a:cubicBezTo>
                  <a:lnTo>
                    <a:pt x="9097" y="4645"/>
                  </a:lnTo>
                  <a:lnTo>
                    <a:pt x="9574" y="4645"/>
                  </a:lnTo>
                  <a:cubicBezTo>
                    <a:pt x="9645" y="4645"/>
                    <a:pt x="9693" y="4669"/>
                    <a:pt x="9740" y="4716"/>
                  </a:cubicBezTo>
                  <a:cubicBezTo>
                    <a:pt x="9978" y="5002"/>
                    <a:pt x="9788" y="5335"/>
                    <a:pt x="9502" y="5335"/>
                  </a:cubicBezTo>
                  <a:lnTo>
                    <a:pt x="9097" y="5335"/>
                  </a:lnTo>
                  <a:lnTo>
                    <a:pt x="9097" y="5621"/>
                  </a:lnTo>
                  <a:cubicBezTo>
                    <a:pt x="9097" y="5821"/>
                    <a:pt x="9266" y="5971"/>
                    <a:pt x="9461" y="5971"/>
                  </a:cubicBezTo>
                  <a:cubicBezTo>
                    <a:pt x="9498" y="5971"/>
                    <a:pt x="9536" y="5966"/>
                    <a:pt x="9574" y="5954"/>
                  </a:cubicBezTo>
                  <a:cubicBezTo>
                    <a:pt x="9611" y="5944"/>
                    <a:pt x="9648" y="5939"/>
                    <a:pt x="9683" y="5939"/>
                  </a:cubicBezTo>
                  <a:cubicBezTo>
                    <a:pt x="9964" y="5939"/>
                    <a:pt x="10164" y="6254"/>
                    <a:pt x="9931" y="6550"/>
                  </a:cubicBezTo>
                  <a:cubicBezTo>
                    <a:pt x="9907" y="6597"/>
                    <a:pt x="9836" y="6621"/>
                    <a:pt x="9788" y="6645"/>
                  </a:cubicBezTo>
                  <a:cubicBezTo>
                    <a:pt x="9762" y="6647"/>
                    <a:pt x="9737" y="6647"/>
                    <a:pt x="9711" y="6647"/>
                  </a:cubicBezTo>
                  <a:cubicBezTo>
                    <a:pt x="9335" y="6647"/>
                    <a:pt x="8985" y="6486"/>
                    <a:pt x="8740" y="6240"/>
                  </a:cubicBezTo>
                  <a:cubicBezTo>
                    <a:pt x="8517" y="6486"/>
                    <a:pt x="8169" y="6647"/>
                    <a:pt x="7793" y="6647"/>
                  </a:cubicBezTo>
                  <a:cubicBezTo>
                    <a:pt x="7767" y="6647"/>
                    <a:pt x="7742" y="6647"/>
                    <a:pt x="7716" y="6645"/>
                  </a:cubicBezTo>
                  <a:cubicBezTo>
                    <a:pt x="7668" y="6621"/>
                    <a:pt x="7597" y="6597"/>
                    <a:pt x="7573" y="6550"/>
                  </a:cubicBezTo>
                  <a:cubicBezTo>
                    <a:pt x="7341" y="6254"/>
                    <a:pt x="7540" y="5939"/>
                    <a:pt x="7821" y="5939"/>
                  </a:cubicBezTo>
                  <a:cubicBezTo>
                    <a:pt x="7856" y="5939"/>
                    <a:pt x="7893" y="5944"/>
                    <a:pt x="7930" y="5954"/>
                  </a:cubicBezTo>
                  <a:cubicBezTo>
                    <a:pt x="7968" y="5966"/>
                    <a:pt x="8006" y="5971"/>
                    <a:pt x="8043" y="5971"/>
                  </a:cubicBezTo>
                  <a:cubicBezTo>
                    <a:pt x="8238" y="5971"/>
                    <a:pt x="8407" y="5821"/>
                    <a:pt x="8407" y="5621"/>
                  </a:cubicBezTo>
                  <a:lnTo>
                    <a:pt x="8407" y="5335"/>
                  </a:lnTo>
                  <a:lnTo>
                    <a:pt x="7930" y="5335"/>
                  </a:lnTo>
                  <a:cubicBezTo>
                    <a:pt x="7859" y="5335"/>
                    <a:pt x="7811" y="5312"/>
                    <a:pt x="7764" y="5264"/>
                  </a:cubicBezTo>
                  <a:cubicBezTo>
                    <a:pt x="7526" y="4954"/>
                    <a:pt x="7716" y="4645"/>
                    <a:pt x="8002" y="4645"/>
                  </a:cubicBezTo>
                  <a:lnTo>
                    <a:pt x="8407" y="4645"/>
                  </a:lnTo>
                  <a:lnTo>
                    <a:pt x="8407" y="3978"/>
                  </a:lnTo>
                  <a:cubicBezTo>
                    <a:pt x="8407" y="3906"/>
                    <a:pt x="8431" y="3859"/>
                    <a:pt x="8478" y="3811"/>
                  </a:cubicBezTo>
                  <a:cubicBezTo>
                    <a:pt x="8569" y="3736"/>
                    <a:pt x="8664" y="3703"/>
                    <a:pt x="8752" y="3703"/>
                  </a:cubicBezTo>
                  <a:close/>
                  <a:moveTo>
                    <a:pt x="8788" y="1"/>
                  </a:moveTo>
                  <a:cubicBezTo>
                    <a:pt x="8359" y="1"/>
                    <a:pt x="8026" y="334"/>
                    <a:pt x="8026" y="763"/>
                  </a:cubicBezTo>
                  <a:cubicBezTo>
                    <a:pt x="8026" y="1549"/>
                    <a:pt x="7383" y="2192"/>
                    <a:pt x="6597" y="2192"/>
                  </a:cubicBezTo>
                  <a:lnTo>
                    <a:pt x="0" y="2192"/>
                  </a:lnTo>
                  <a:lnTo>
                    <a:pt x="0" y="7788"/>
                  </a:lnTo>
                  <a:cubicBezTo>
                    <a:pt x="0" y="8193"/>
                    <a:pt x="334" y="8526"/>
                    <a:pt x="738" y="8526"/>
                  </a:cubicBezTo>
                  <a:lnTo>
                    <a:pt x="11169" y="8526"/>
                  </a:lnTo>
                  <a:cubicBezTo>
                    <a:pt x="11574" y="8526"/>
                    <a:pt x="11907" y="8193"/>
                    <a:pt x="11907" y="7788"/>
                  </a:cubicBezTo>
                  <a:lnTo>
                    <a:pt x="11907" y="739"/>
                  </a:lnTo>
                  <a:cubicBezTo>
                    <a:pt x="11907" y="334"/>
                    <a:pt x="11574" y="1"/>
                    <a:pt x="1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74" name="Google Shape;1174;p50"/>
          <p:cNvGrpSpPr/>
          <p:nvPr/>
        </p:nvGrpSpPr>
        <p:grpSpPr>
          <a:xfrm>
            <a:off x="6015491" y="3337248"/>
            <a:ext cx="309251" cy="383494"/>
            <a:chOff x="6015491" y="3337248"/>
            <a:chExt cx="309251" cy="383494"/>
          </a:xfrm>
        </p:grpSpPr>
        <p:sp>
          <p:nvSpPr>
            <p:cNvPr id="1175" name="Google Shape;1175;p50"/>
            <p:cNvSpPr/>
            <p:nvPr/>
          </p:nvSpPr>
          <p:spPr>
            <a:xfrm>
              <a:off x="6068296" y="3450507"/>
              <a:ext cx="90378" cy="145466"/>
            </a:xfrm>
            <a:custGeom>
              <a:avLst/>
              <a:gdLst/>
              <a:ahLst/>
              <a:cxnLst/>
              <a:rect l="l" t="t" r="r" b="b"/>
              <a:pathLst>
                <a:path w="2812" h="4526" extrusionOk="0">
                  <a:moveTo>
                    <a:pt x="1882" y="596"/>
                  </a:moveTo>
                  <a:cubicBezTo>
                    <a:pt x="2073" y="596"/>
                    <a:pt x="2216" y="763"/>
                    <a:pt x="2216" y="953"/>
                  </a:cubicBezTo>
                  <a:cubicBezTo>
                    <a:pt x="2216" y="1144"/>
                    <a:pt x="2073" y="1310"/>
                    <a:pt x="1882" y="1310"/>
                  </a:cubicBezTo>
                  <a:lnTo>
                    <a:pt x="977" y="1310"/>
                  </a:lnTo>
                  <a:cubicBezTo>
                    <a:pt x="763" y="1310"/>
                    <a:pt x="620" y="1144"/>
                    <a:pt x="620" y="953"/>
                  </a:cubicBezTo>
                  <a:cubicBezTo>
                    <a:pt x="620" y="763"/>
                    <a:pt x="763" y="596"/>
                    <a:pt x="977" y="596"/>
                  </a:cubicBezTo>
                  <a:close/>
                  <a:moveTo>
                    <a:pt x="1882" y="1906"/>
                  </a:moveTo>
                  <a:cubicBezTo>
                    <a:pt x="2073" y="1906"/>
                    <a:pt x="2216" y="2072"/>
                    <a:pt x="2216" y="2263"/>
                  </a:cubicBezTo>
                  <a:cubicBezTo>
                    <a:pt x="2216" y="2454"/>
                    <a:pt x="2073" y="2596"/>
                    <a:pt x="1882" y="2596"/>
                  </a:cubicBezTo>
                  <a:lnTo>
                    <a:pt x="977" y="2596"/>
                  </a:lnTo>
                  <a:cubicBezTo>
                    <a:pt x="763" y="2596"/>
                    <a:pt x="620" y="2454"/>
                    <a:pt x="620" y="2263"/>
                  </a:cubicBezTo>
                  <a:cubicBezTo>
                    <a:pt x="620" y="2072"/>
                    <a:pt x="763" y="1906"/>
                    <a:pt x="977" y="1906"/>
                  </a:cubicBezTo>
                  <a:close/>
                  <a:moveTo>
                    <a:pt x="1882" y="3216"/>
                  </a:moveTo>
                  <a:cubicBezTo>
                    <a:pt x="2073" y="3216"/>
                    <a:pt x="2216" y="3358"/>
                    <a:pt x="2216" y="3549"/>
                  </a:cubicBezTo>
                  <a:cubicBezTo>
                    <a:pt x="2216" y="3763"/>
                    <a:pt x="2073" y="3906"/>
                    <a:pt x="1882" y="3906"/>
                  </a:cubicBezTo>
                  <a:lnTo>
                    <a:pt x="977" y="3906"/>
                  </a:lnTo>
                  <a:cubicBezTo>
                    <a:pt x="763" y="3906"/>
                    <a:pt x="620" y="3763"/>
                    <a:pt x="620" y="3549"/>
                  </a:cubicBezTo>
                  <a:cubicBezTo>
                    <a:pt x="620" y="3358"/>
                    <a:pt x="763" y="3216"/>
                    <a:pt x="977" y="3216"/>
                  </a:cubicBezTo>
                  <a:close/>
                  <a:moveTo>
                    <a:pt x="1" y="1"/>
                  </a:moveTo>
                  <a:lnTo>
                    <a:pt x="1" y="4525"/>
                  </a:lnTo>
                  <a:lnTo>
                    <a:pt x="2811" y="4525"/>
                  </a:lnTo>
                  <a:lnTo>
                    <a:pt x="2811" y="572"/>
                  </a:lnTo>
                  <a:cubicBezTo>
                    <a:pt x="2811" y="263"/>
                    <a:pt x="2549" y="1"/>
                    <a:pt x="2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76" name="Google Shape;1176;p50"/>
            <p:cNvSpPr/>
            <p:nvPr/>
          </p:nvSpPr>
          <p:spPr>
            <a:xfrm>
              <a:off x="6181588" y="3450507"/>
              <a:ext cx="90346" cy="145466"/>
            </a:xfrm>
            <a:custGeom>
              <a:avLst/>
              <a:gdLst/>
              <a:ahLst/>
              <a:cxnLst/>
              <a:rect l="l" t="t" r="r" b="b"/>
              <a:pathLst>
                <a:path w="2811" h="4526" extrusionOk="0">
                  <a:moveTo>
                    <a:pt x="1858" y="596"/>
                  </a:moveTo>
                  <a:cubicBezTo>
                    <a:pt x="2049" y="596"/>
                    <a:pt x="2215" y="763"/>
                    <a:pt x="2215" y="953"/>
                  </a:cubicBezTo>
                  <a:cubicBezTo>
                    <a:pt x="2215" y="1144"/>
                    <a:pt x="2049" y="1310"/>
                    <a:pt x="1858" y="1310"/>
                  </a:cubicBezTo>
                  <a:lnTo>
                    <a:pt x="953" y="1310"/>
                  </a:lnTo>
                  <a:cubicBezTo>
                    <a:pt x="763" y="1310"/>
                    <a:pt x="620" y="1144"/>
                    <a:pt x="620" y="953"/>
                  </a:cubicBezTo>
                  <a:cubicBezTo>
                    <a:pt x="620" y="763"/>
                    <a:pt x="763" y="596"/>
                    <a:pt x="953" y="596"/>
                  </a:cubicBezTo>
                  <a:close/>
                  <a:moveTo>
                    <a:pt x="1858" y="1906"/>
                  </a:moveTo>
                  <a:cubicBezTo>
                    <a:pt x="2049" y="1906"/>
                    <a:pt x="2215" y="2072"/>
                    <a:pt x="2215" y="2263"/>
                  </a:cubicBezTo>
                  <a:cubicBezTo>
                    <a:pt x="2215" y="2454"/>
                    <a:pt x="2049" y="2596"/>
                    <a:pt x="1858" y="2596"/>
                  </a:cubicBezTo>
                  <a:lnTo>
                    <a:pt x="953" y="2596"/>
                  </a:lnTo>
                  <a:cubicBezTo>
                    <a:pt x="763" y="2596"/>
                    <a:pt x="620" y="2454"/>
                    <a:pt x="620" y="2263"/>
                  </a:cubicBezTo>
                  <a:cubicBezTo>
                    <a:pt x="620" y="2072"/>
                    <a:pt x="763" y="1906"/>
                    <a:pt x="953" y="1906"/>
                  </a:cubicBezTo>
                  <a:close/>
                  <a:moveTo>
                    <a:pt x="1858" y="3216"/>
                  </a:moveTo>
                  <a:cubicBezTo>
                    <a:pt x="2049" y="3216"/>
                    <a:pt x="2215" y="3358"/>
                    <a:pt x="2215" y="3549"/>
                  </a:cubicBezTo>
                  <a:cubicBezTo>
                    <a:pt x="2215" y="3763"/>
                    <a:pt x="2049" y="3906"/>
                    <a:pt x="1858" y="3906"/>
                  </a:cubicBezTo>
                  <a:lnTo>
                    <a:pt x="953" y="3906"/>
                  </a:lnTo>
                  <a:cubicBezTo>
                    <a:pt x="763" y="3906"/>
                    <a:pt x="620" y="3763"/>
                    <a:pt x="620" y="3549"/>
                  </a:cubicBezTo>
                  <a:cubicBezTo>
                    <a:pt x="620" y="3358"/>
                    <a:pt x="763" y="3216"/>
                    <a:pt x="953" y="3216"/>
                  </a:cubicBezTo>
                  <a:close/>
                  <a:moveTo>
                    <a:pt x="572" y="1"/>
                  </a:moveTo>
                  <a:cubicBezTo>
                    <a:pt x="262" y="1"/>
                    <a:pt x="1" y="263"/>
                    <a:pt x="1" y="572"/>
                  </a:cubicBezTo>
                  <a:lnTo>
                    <a:pt x="1" y="4525"/>
                  </a:lnTo>
                  <a:lnTo>
                    <a:pt x="2811" y="4525"/>
                  </a:lnTo>
                  <a:lnTo>
                    <a:pt x="2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77" name="Google Shape;1177;p50"/>
            <p:cNvSpPr/>
            <p:nvPr/>
          </p:nvSpPr>
          <p:spPr>
            <a:xfrm>
              <a:off x="6015491" y="3337248"/>
              <a:ext cx="309251" cy="383494"/>
            </a:xfrm>
            <a:custGeom>
              <a:avLst/>
              <a:gdLst/>
              <a:ahLst/>
              <a:cxnLst/>
              <a:rect l="l" t="t" r="r" b="b"/>
              <a:pathLst>
                <a:path w="9622" h="11932" extrusionOk="0">
                  <a:moveTo>
                    <a:pt x="4811" y="977"/>
                  </a:moveTo>
                  <a:cubicBezTo>
                    <a:pt x="5026" y="977"/>
                    <a:pt x="5169" y="1143"/>
                    <a:pt x="5169" y="1334"/>
                  </a:cubicBezTo>
                  <a:cubicBezTo>
                    <a:pt x="5169" y="1524"/>
                    <a:pt x="5026" y="1691"/>
                    <a:pt x="4811" y="1691"/>
                  </a:cubicBezTo>
                  <a:cubicBezTo>
                    <a:pt x="4621" y="1691"/>
                    <a:pt x="4478" y="1524"/>
                    <a:pt x="4478" y="1334"/>
                  </a:cubicBezTo>
                  <a:cubicBezTo>
                    <a:pt x="4478" y="1143"/>
                    <a:pt x="4621" y="977"/>
                    <a:pt x="4811" y="977"/>
                  </a:cubicBezTo>
                  <a:close/>
                  <a:moveTo>
                    <a:pt x="8336" y="2834"/>
                  </a:moveTo>
                  <a:cubicBezTo>
                    <a:pt x="8526" y="2834"/>
                    <a:pt x="8669" y="2977"/>
                    <a:pt x="8669" y="3167"/>
                  </a:cubicBezTo>
                  <a:lnTo>
                    <a:pt x="8669" y="8383"/>
                  </a:lnTo>
                  <a:cubicBezTo>
                    <a:pt x="8669" y="8573"/>
                    <a:pt x="8526" y="8740"/>
                    <a:pt x="8336" y="8740"/>
                  </a:cubicBezTo>
                  <a:lnTo>
                    <a:pt x="1287" y="8740"/>
                  </a:lnTo>
                  <a:cubicBezTo>
                    <a:pt x="1096" y="8740"/>
                    <a:pt x="953" y="8573"/>
                    <a:pt x="953" y="8383"/>
                  </a:cubicBezTo>
                  <a:lnTo>
                    <a:pt x="953" y="3167"/>
                  </a:lnTo>
                  <a:cubicBezTo>
                    <a:pt x="953" y="2977"/>
                    <a:pt x="1096" y="2834"/>
                    <a:pt x="1287" y="2834"/>
                  </a:cubicBezTo>
                  <a:lnTo>
                    <a:pt x="3883" y="2834"/>
                  </a:lnTo>
                  <a:cubicBezTo>
                    <a:pt x="4240" y="2834"/>
                    <a:pt x="4573" y="2977"/>
                    <a:pt x="4811" y="3215"/>
                  </a:cubicBezTo>
                  <a:cubicBezTo>
                    <a:pt x="5049" y="2977"/>
                    <a:pt x="5383" y="2834"/>
                    <a:pt x="5740" y="2834"/>
                  </a:cubicBezTo>
                  <a:close/>
                  <a:moveTo>
                    <a:pt x="5192" y="10240"/>
                  </a:moveTo>
                  <a:cubicBezTo>
                    <a:pt x="5383" y="10240"/>
                    <a:pt x="5550" y="10407"/>
                    <a:pt x="5550" y="10598"/>
                  </a:cubicBezTo>
                  <a:cubicBezTo>
                    <a:pt x="5550" y="10788"/>
                    <a:pt x="5383" y="10955"/>
                    <a:pt x="5192" y="10955"/>
                  </a:cubicBezTo>
                  <a:lnTo>
                    <a:pt x="4454" y="10955"/>
                  </a:lnTo>
                  <a:cubicBezTo>
                    <a:pt x="4264" y="10955"/>
                    <a:pt x="4097" y="10788"/>
                    <a:pt x="4097" y="10598"/>
                  </a:cubicBezTo>
                  <a:cubicBezTo>
                    <a:pt x="4097" y="10407"/>
                    <a:pt x="4264" y="10240"/>
                    <a:pt x="4454" y="10240"/>
                  </a:cubicBezTo>
                  <a:close/>
                  <a:moveTo>
                    <a:pt x="930" y="0"/>
                  </a:moveTo>
                  <a:cubicBezTo>
                    <a:pt x="406" y="0"/>
                    <a:pt x="1" y="429"/>
                    <a:pt x="1" y="929"/>
                  </a:cubicBezTo>
                  <a:lnTo>
                    <a:pt x="1" y="11002"/>
                  </a:lnTo>
                  <a:cubicBezTo>
                    <a:pt x="1" y="11502"/>
                    <a:pt x="406" y="11931"/>
                    <a:pt x="930" y="11931"/>
                  </a:cubicBezTo>
                  <a:lnTo>
                    <a:pt x="8693" y="11931"/>
                  </a:lnTo>
                  <a:cubicBezTo>
                    <a:pt x="9217" y="11931"/>
                    <a:pt x="9622" y="11502"/>
                    <a:pt x="9622" y="11002"/>
                  </a:cubicBezTo>
                  <a:lnTo>
                    <a:pt x="9622" y="929"/>
                  </a:lnTo>
                  <a:cubicBezTo>
                    <a:pt x="9622" y="429"/>
                    <a:pt x="9217" y="0"/>
                    <a:pt x="8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78" name="Google Shape;1178;p50"/>
          <p:cNvGrpSpPr/>
          <p:nvPr/>
        </p:nvGrpSpPr>
        <p:grpSpPr>
          <a:xfrm>
            <a:off x="5978756" y="4023777"/>
            <a:ext cx="382720" cy="273350"/>
            <a:chOff x="5978756" y="4023777"/>
            <a:chExt cx="382720" cy="273350"/>
          </a:xfrm>
        </p:grpSpPr>
        <p:sp>
          <p:nvSpPr>
            <p:cNvPr id="1179" name="Google Shape;1179;p50"/>
            <p:cNvSpPr/>
            <p:nvPr/>
          </p:nvSpPr>
          <p:spPr>
            <a:xfrm>
              <a:off x="6175449" y="4023777"/>
              <a:ext cx="186026" cy="273286"/>
            </a:xfrm>
            <a:custGeom>
              <a:avLst/>
              <a:gdLst/>
              <a:ahLst/>
              <a:cxnLst/>
              <a:rect l="l" t="t" r="r" b="b"/>
              <a:pathLst>
                <a:path w="5788" h="8503" extrusionOk="0">
                  <a:moveTo>
                    <a:pt x="3192" y="1168"/>
                  </a:moveTo>
                  <a:cubicBezTo>
                    <a:pt x="3335" y="1168"/>
                    <a:pt x="3478" y="1263"/>
                    <a:pt x="3526" y="1406"/>
                  </a:cubicBezTo>
                  <a:lnTo>
                    <a:pt x="4264" y="3263"/>
                  </a:lnTo>
                  <a:cubicBezTo>
                    <a:pt x="4335" y="3430"/>
                    <a:pt x="4264" y="3644"/>
                    <a:pt x="4073" y="3716"/>
                  </a:cubicBezTo>
                  <a:cubicBezTo>
                    <a:pt x="4026" y="3739"/>
                    <a:pt x="3978" y="3739"/>
                    <a:pt x="3954" y="3739"/>
                  </a:cubicBezTo>
                  <a:cubicBezTo>
                    <a:pt x="3811" y="3739"/>
                    <a:pt x="3668" y="3668"/>
                    <a:pt x="3621" y="3525"/>
                  </a:cubicBezTo>
                  <a:lnTo>
                    <a:pt x="3549" y="3358"/>
                  </a:lnTo>
                  <a:lnTo>
                    <a:pt x="2835" y="3358"/>
                  </a:lnTo>
                  <a:lnTo>
                    <a:pt x="2787" y="3525"/>
                  </a:lnTo>
                  <a:cubicBezTo>
                    <a:pt x="2732" y="3654"/>
                    <a:pt x="2592" y="3740"/>
                    <a:pt x="2455" y="3740"/>
                  </a:cubicBezTo>
                  <a:cubicBezTo>
                    <a:pt x="2414" y="3740"/>
                    <a:pt x="2373" y="3732"/>
                    <a:pt x="2335" y="3716"/>
                  </a:cubicBezTo>
                  <a:cubicBezTo>
                    <a:pt x="2144" y="3644"/>
                    <a:pt x="2049" y="3430"/>
                    <a:pt x="2120" y="3263"/>
                  </a:cubicBezTo>
                  <a:lnTo>
                    <a:pt x="2883" y="1406"/>
                  </a:lnTo>
                  <a:cubicBezTo>
                    <a:pt x="2930" y="1263"/>
                    <a:pt x="3049" y="1168"/>
                    <a:pt x="3192" y="1168"/>
                  </a:cubicBezTo>
                  <a:close/>
                  <a:moveTo>
                    <a:pt x="3204" y="4762"/>
                  </a:moveTo>
                  <a:cubicBezTo>
                    <a:pt x="3387" y="4762"/>
                    <a:pt x="3526" y="4921"/>
                    <a:pt x="3526" y="5121"/>
                  </a:cubicBezTo>
                  <a:lnTo>
                    <a:pt x="3526" y="5502"/>
                  </a:lnTo>
                  <a:lnTo>
                    <a:pt x="3764" y="5502"/>
                  </a:lnTo>
                  <a:cubicBezTo>
                    <a:pt x="3883" y="5502"/>
                    <a:pt x="4002" y="5573"/>
                    <a:pt x="4049" y="5692"/>
                  </a:cubicBezTo>
                  <a:cubicBezTo>
                    <a:pt x="4192" y="5954"/>
                    <a:pt x="4002" y="6216"/>
                    <a:pt x="3740" y="6216"/>
                  </a:cubicBezTo>
                  <a:lnTo>
                    <a:pt x="3526" y="6216"/>
                  </a:lnTo>
                  <a:lnTo>
                    <a:pt x="3526" y="6288"/>
                  </a:lnTo>
                  <a:cubicBezTo>
                    <a:pt x="3526" y="6466"/>
                    <a:pt x="3692" y="6623"/>
                    <a:pt x="3870" y="6623"/>
                  </a:cubicBezTo>
                  <a:cubicBezTo>
                    <a:pt x="3882" y="6623"/>
                    <a:pt x="3894" y="6623"/>
                    <a:pt x="3907" y="6621"/>
                  </a:cubicBezTo>
                  <a:cubicBezTo>
                    <a:pt x="4169" y="6621"/>
                    <a:pt x="4359" y="6883"/>
                    <a:pt x="4240" y="7145"/>
                  </a:cubicBezTo>
                  <a:cubicBezTo>
                    <a:pt x="4192" y="7240"/>
                    <a:pt x="4073" y="7312"/>
                    <a:pt x="3954" y="7335"/>
                  </a:cubicBezTo>
                  <a:cubicBezTo>
                    <a:pt x="3668" y="7335"/>
                    <a:pt x="3383" y="7216"/>
                    <a:pt x="3192" y="7026"/>
                  </a:cubicBezTo>
                  <a:cubicBezTo>
                    <a:pt x="2978" y="7216"/>
                    <a:pt x="2716" y="7335"/>
                    <a:pt x="2430" y="7335"/>
                  </a:cubicBezTo>
                  <a:cubicBezTo>
                    <a:pt x="2311" y="7312"/>
                    <a:pt x="2192" y="7240"/>
                    <a:pt x="2144" y="7145"/>
                  </a:cubicBezTo>
                  <a:cubicBezTo>
                    <a:pt x="2001" y="6883"/>
                    <a:pt x="2216" y="6621"/>
                    <a:pt x="2454" y="6621"/>
                  </a:cubicBezTo>
                  <a:cubicBezTo>
                    <a:pt x="2468" y="6623"/>
                    <a:pt x="2481" y="6623"/>
                    <a:pt x="2495" y="6623"/>
                  </a:cubicBezTo>
                  <a:cubicBezTo>
                    <a:pt x="2689" y="6623"/>
                    <a:pt x="2835" y="6466"/>
                    <a:pt x="2835" y="6288"/>
                  </a:cubicBezTo>
                  <a:lnTo>
                    <a:pt x="2835" y="6216"/>
                  </a:lnTo>
                  <a:lnTo>
                    <a:pt x="2621" y="6216"/>
                  </a:lnTo>
                  <a:cubicBezTo>
                    <a:pt x="2478" y="6216"/>
                    <a:pt x="2382" y="6145"/>
                    <a:pt x="2311" y="6026"/>
                  </a:cubicBezTo>
                  <a:cubicBezTo>
                    <a:pt x="2192" y="5764"/>
                    <a:pt x="2382" y="5502"/>
                    <a:pt x="2621" y="5502"/>
                  </a:cubicBezTo>
                  <a:lnTo>
                    <a:pt x="2835" y="5502"/>
                  </a:lnTo>
                  <a:lnTo>
                    <a:pt x="2835" y="5097"/>
                  </a:lnTo>
                  <a:cubicBezTo>
                    <a:pt x="2835" y="4978"/>
                    <a:pt x="2906" y="4859"/>
                    <a:pt x="3025" y="4811"/>
                  </a:cubicBezTo>
                  <a:cubicBezTo>
                    <a:pt x="3087" y="4777"/>
                    <a:pt x="3148" y="4762"/>
                    <a:pt x="3204" y="4762"/>
                  </a:cubicBezTo>
                  <a:close/>
                  <a:moveTo>
                    <a:pt x="1525" y="1"/>
                  </a:moveTo>
                  <a:cubicBezTo>
                    <a:pt x="1025" y="1"/>
                    <a:pt x="596" y="405"/>
                    <a:pt x="596" y="929"/>
                  </a:cubicBezTo>
                  <a:lnTo>
                    <a:pt x="596" y="3549"/>
                  </a:lnTo>
                  <a:lnTo>
                    <a:pt x="144" y="4001"/>
                  </a:lnTo>
                  <a:cubicBezTo>
                    <a:pt x="1" y="4144"/>
                    <a:pt x="1" y="4359"/>
                    <a:pt x="144" y="4502"/>
                  </a:cubicBezTo>
                  <a:lnTo>
                    <a:pt x="596" y="4954"/>
                  </a:lnTo>
                  <a:lnTo>
                    <a:pt x="596" y="7574"/>
                  </a:lnTo>
                  <a:cubicBezTo>
                    <a:pt x="596" y="8097"/>
                    <a:pt x="1025" y="8502"/>
                    <a:pt x="1525" y="8502"/>
                  </a:cubicBezTo>
                  <a:lnTo>
                    <a:pt x="4859" y="8502"/>
                  </a:lnTo>
                  <a:cubicBezTo>
                    <a:pt x="5383" y="8502"/>
                    <a:pt x="5788" y="8097"/>
                    <a:pt x="5788" y="7574"/>
                  </a:cubicBezTo>
                  <a:lnTo>
                    <a:pt x="5788" y="929"/>
                  </a:lnTo>
                  <a:cubicBezTo>
                    <a:pt x="5788" y="405"/>
                    <a:pt x="5383" y="1"/>
                    <a:pt x="4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0" name="Google Shape;1180;p50"/>
            <p:cNvSpPr/>
            <p:nvPr/>
          </p:nvSpPr>
          <p:spPr>
            <a:xfrm>
              <a:off x="6275724" y="4103387"/>
              <a:ext cx="5400" cy="6139"/>
            </a:xfrm>
            <a:custGeom>
              <a:avLst/>
              <a:gdLst/>
              <a:ahLst/>
              <a:cxnLst/>
              <a:rect l="l" t="t" r="r" b="b"/>
              <a:pathLst>
                <a:path w="168" h="191" extrusionOk="0">
                  <a:moveTo>
                    <a:pt x="72" y="0"/>
                  </a:moveTo>
                  <a:lnTo>
                    <a:pt x="1" y="191"/>
                  </a:lnTo>
                  <a:lnTo>
                    <a:pt x="167" y="191"/>
                  </a:lnTo>
                  <a:lnTo>
                    <a:pt x="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1" name="Google Shape;1181;p50"/>
            <p:cNvSpPr/>
            <p:nvPr/>
          </p:nvSpPr>
          <p:spPr>
            <a:xfrm>
              <a:off x="5978756" y="4035219"/>
              <a:ext cx="177606" cy="261909"/>
            </a:xfrm>
            <a:custGeom>
              <a:avLst/>
              <a:gdLst/>
              <a:ahLst/>
              <a:cxnLst/>
              <a:rect l="l" t="t" r="r" b="b"/>
              <a:pathLst>
                <a:path w="5526" h="8149" extrusionOk="0">
                  <a:moveTo>
                    <a:pt x="2739" y="1312"/>
                  </a:moveTo>
                  <a:cubicBezTo>
                    <a:pt x="3573" y="1312"/>
                    <a:pt x="4240" y="1955"/>
                    <a:pt x="4240" y="2788"/>
                  </a:cubicBezTo>
                  <a:lnTo>
                    <a:pt x="4240" y="4074"/>
                  </a:lnTo>
                  <a:cubicBezTo>
                    <a:pt x="4240" y="4384"/>
                    <a:pt x="4097" y="4598"/>
                    <a:pt x="3978" y="4741"/>
                  </a:cubicBezTo>
                  <a:cubicBezTo>
                    <a:pt x="3906" y="4860"/>
                    <a:pt x="3859" y="4931"/>
                    <a:pt x="3859" y="5003"/>
                  </a:cubicBezTo>
                  <a:cubicBezTo>
                    <a:pt x="3859" y="5098"/>
                    <a:pt x="3906" y="5170"/>
                    <a:pt x="3978" y="5289"/>
                  </a:cubicBezTo>
                  <a:cubicBezTo>
                    <a:pt x="4097" y="5431"/>
                    <a:pt x="4216" y="5646"/>
                    <a:pt x="4240" y="5932"/>
                  </a:cubicBezTo>
                  <a:cubicBezTo>
                    <a:pt x="4240" y="6098"/>
                    <a:pt x="4097" y="6265"/>
                    <a:pt x="3930" y="6289"/>
                  </a:cubicBezTo>
                  <a:cubicBezTo>
                    <a:pt x="3916" y="6290"/>
                    <a:pt x="3903" y="6291"/>
                    <a:pt x="3889" y="6291"/>
                  </a:cubicBezTo>
                  <a:cubicBezTo>
                    <a:pt x="3692" y="6291"/>
                    <a:pt x="3525" y="6134"/>
                    <a:pt x="3525" y="5955"/>
                  </a:cubicBezTo>
                  <a:cubicBezTo>
                    <a:pt x="3525" y="5860"/>
                    <a:pt x="3478" y="5789"/>
                    <a:pt x="3406" y="5670"/>
                  </a:cubicBezTo>
                  <a:cubicBezTo>
                    <a:pt x="3311" y="5527"/>
                    <a:pt x="3168" y="5312"/>
                    <a:pt x="3168" y="5003"/>
                  </a:cubicBezTo>
                  <a:cubicBezTo>
                    <a:pt x="3168" y="4717"/>
                    <a:pt x="3311" y="4503"/>
                    <a:pt x="3406" y="4360"/>
                  </a:cubicBezTo>
                  <a:cubicBezTo>
                    <a:pt x="3478" y="4241"/>
                    <a:pt x="3525" y="4169"/>
                    <a:pt x="3525" y="4074"/>
                  </a:cubicBezTo>
                  <a:lnTo>
                    <a:pt x="3525" y="2788"/>
                  </a:lnTo>
                  <a:cubicBezTo>
                    <a:pt x="3525" y="2383"/>
                    <a:pt x="3216" y="2026"/>
                    <a:pt x="2811" y="2002"/>
                  </a:cubicBezTo>
                  <a:cubicBezTo>
                    <a:pt x="2796" y="2001"/>
                    <a:pt x="2782" y="2001"/>
                    <a:pt x="2768" y="2001"/>
                  </a:cubicBezTo>
                  <a:cubicBezTo>
                    <a:pt x="2336" y="2001"/>
                    <a:pt x="2001" y="2350"/>
                    <a:pt x="2001" y="2788"/>
                  </a:cubicBezTo>
                  <a:cubicBezTo>
                    <a:pt x="2001" y="3145"/>
                    <a:pt x="2049" y="3217"/>
                    <a:pt x="2596" y="3645"/>
                  </a:cubicBezTo>
                  <a:cubicBezTo>
                    <a:pt x="2763" y="3764"/>
                    <a:pt x="2787" y="3979"/>
                    <a:pt x="2668" y="4122"/>
                  </a:cubicBezTo>
                  <a:cubicBezTo>
                    <a:pt x="2598" y="4219"/>
                    <a:pt x="2488" y="4268"/>
                    <a:pt x="2381" y="4268"/>
                  </a:cubicBezTo>
                  <a:cubicBezTo>
                    <a:pt x="2303" y="4268"/>
                    <a:pt x="2227" y="4243"/>
                    <a:pt x="2168" y="4193"/>
                  </a:cubicBezTo>
                  <a:cubicBezTo>
                    <a:pt x="1620" y="3764"/>
                    <a:pt x="1334" y="3503"/>
                    <a:pt x="1310" y="2883"/>
                  </a:cubicBezTo>
                  <a:cubicBezTo>
                    <a:pt x="1263" y="2050"/>
                    <a:pt x="1906" y="1312"/>
                    <a:pt x="2739" y="1312"/>
                  </a:cubicBezTo>
                  <a:close/>
                  <a:moveTo>
                    <a:pt x="2750" y="1"/>
                  </a:moveTo>
                  <a:cubicBezTo>
                    <a:pt x="1240" y="1"/>
                    <a:pt x="1" y="1245"/>
                    <a:pt x="1" y="2788"/>
                  </a:cubicBezTo>
                  <a:cubicBezTo>
                    <a:pt x="1" y="4146"/>
                    <a:pt x="763" y="4741"/>
                    <a:pt x="1358" y="5217"/>
                  </a:cubicBezTo>
                  <a:cubicBezTo>
                    <a:pt x="1906" y="5646"/>
                    <a:pt x="2239" y="5932"/>
                    <a:pt x="2239" y="6503"/>
                  </a:cubicBezTo>
                  <a:cubicBezTo>
                    <a:pt x="2239" y="7404"/>
                    <a:pt x="2957" y="8148"/>
                    <a:pt x="3869" y="8148"/>
                  </a:cubicBezTo>
                  <a:cubicBezTo>
                    <a:pt x="3897" y="8148"/>
                    <a:pt x="3926" y="8148"/>
                    <a:pt x="3954" y="8146"/>
                  </a:cubicBezTo>
                  <a:cubicBezTo>
                    <a:pt x="4835" y="8123"/>
                    <a:pt x="5526" y="7384"/>
                    <a:pt x="5526" y="6479"/>
                  </a:cubicBezTo>
                  <a:lnTo>
                    <a:pt x="5526" y="2812"/>
                  </a:lnTo>
                  <a:cubicBezTo>
                    <a:pt x="5526" y="1312"/>
                    <a:pt x="4359" y="49"/>
                    <a:pt x="2835" y="2"/>
                  </a:cubicBezTo>
                  <a:cubicBezTo>
                    <a:pt x="2806" y="1"/>
                    <a:pt x="2778" y="1"/>
                    <a:pt x="2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82" name="Google Shape;1182;p50"/>
          <p:cNvGrpSpPr/>
          <p:nvPr/>
        </p:nvGrpSpPr>
        <p:grpSpPr>
          <a:xfrm>
            <a:off x="5978756" y="2172324"/>
            <a:ext cx="382720" cy="321491"/>
            <a:chOff x="5978756" y="2172324"/>
            <a:chExt cx="382720" cy="321491"/>
          </a:xfrm>
        </p:grpSpPr>
        <p:sp>
          <p:nvSpPr>
            <p:cNvPr id="1183" name="Google Shape;1183;p50"/>
            <p:cNvSpPr/>
            <p:nvPr/>
          </p:nvSpPr>
          <p:spPr>
            <a:xfrm>
              <a:off x="6232882" y="2357543"/>
              <a:ext cx="67365" cy="67398"/>
            </a:xfrm>
            <a:custGeom>
              <a:avLst/>
              <a:gdLst/>
              <a:ahLst/>
              <a:cxnLst/>
              <a:rect l="l" t="t" r="r" b="b"/>
              <a:pathLst>
                <a:path w="2096" h="2097" extrusionOk="0">
                  <a:moveTo>
                    <a:pt x="1048" y="1"/>
                  </a:moveTo>
                  <a:cubicBezTo>
                    <a:pt x="476" y="1"/>
                    <a:pt x="0" y="477"/>
                    <a:pt x="0" y="1049"/>
                  </a:cubicBezTo>
                  <a:cubicBezTo>
                    <a:pt x="0" y="1644"/>
                    <a:pt x="476" y="2096"/>
                    <a:pt x="1048" y="2096"/>
                  </a:cubicBezTo>
                  <a:cubicBezTo>
                    <a:pt x="1643" y="2096"/>
                    <a:pt x="2096" y="1644"/>
                    <a:pt x="2096" y="1049"/>
                  </a:cubicBezTo>
                  <a:cubicBezTo>
                    <a:pt x="2096" y="477"/>
                    <a:pt x="1643"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4" name="Google Shape;1184;p50"/>
            <p:cNvSpPr/>
            <p:nvPr/>
          </p:nvSpPr>
          <p:spPr>
            <a:xfrm>
              <a:off x="6010156" y="2357543"/>
              <a:ext cx="67365" cy="67398"/>
            </a:xfrm>
            <a:custGeom>
              <a:avLst/>
              <a:gdLst/>
              <a:ahLst/>
              <a:cxnLst/>
              <a:rect l="l" t="t" r="r" b="b"/>
              <a:pathLst>
                <a:path w="2096" h="2097" extrusionOk="0">
                  <a:moveTo>
                    <a:pt x="1048" y="1"/>
                  </a:moveTo>
                  <a:cubicBezTo>
                    <a:pt x="476" y="1"/>
                    <a:pt x="0" y="477"/>
                    <a:pt x="0" y="1049"/>
                  </a:cubicBezTo>
                  <a:cubicBezTo>
                    <a:pt x="0" y="1644"/>
                    <a:pt x="476" y="2096"/>
                    <a:pt x="1048" y="2096"/>
                  </a:cubicBezTo>
                  <a:cubicBezTo>
                    <a:pt x="1619" y="2096"/>
                    <a:pt x="2096" y="1644"/>
                    <a:pt x="2096" y="1049"/>
                  </a:cubicBezTo>
                  <a:cubicBezTo>
                    <a:pt x="2096" y="477"/>
                    <a:pt x="1619"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5" name="Google Shape;1185;p50"/>
            <p:cNvSpPr/>
            <p:nvPr/>
          </p:nvSpPr>
          <p:spPr>
            <a:xfrm>
              <a:off x="6201482" y="2431014"/>
              <a:ext cx="130167" cy="62802"/>
            </a:xfrm>
            <a:custGeom>
              <a:avLst/>
              <a:gdLst/>
              <a:ahLst/>
              <a:cxnLst/>
              <a:rect l="l" t="t" r="r" b="b"/>
              <a:pathLst>
                <a:path w="4050" h="1954" extrusionOk="0">
                  <a:moveTo>
                    <a:pt x="810" y="1"/>
                  </a:moveTo>
                  <a:cubicBezTo>
                    <a:pt x="310" y="382"/>
                    <a:pt x="1" y="953"/>
                    <a:pt x="1" y="1620"/>
                  </a:cubicBezTo>
                  <a:cubicBezTo>
                    <a:pt x="1" y="1811"/>
                    <a:pt x="167" y="1954"/>
                    <a:pt x="358" y="1954"/>
                  </a:cubicBezTo>
                  <a:lnTo>
                    <a:pt x="3716" y="1954"/>
                  </a:lnTo>
                  <a:cubicBezTo>
                    <a:pt x="3906" y="1954"/>
                    <a:pt x="4049" y="1811"/>
                    <a:pt x="4049" y="1620"/>
                  </a:cubicBezTo>
                  <a:cubicBezTo>
                    <a:pt x="4049" y="953"/>
                    <a:pt x="3740" y="382"/>
                    <a:pt x="3263" y="1"/>
                  </a:cubicBezTo>
                  <a:cubicBezTo>
                    <a:pt x="2954" y="310"/>
                    <a:pt x="2525" y="525"/>
                    <a:pt x="2025" y="525"/>
                  </a:cubicBezTo>
                  <a:cubicBezTo>
                    <a:pt x="1549" y="525"/>
                    <a:pt x="1120" y="310"/>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6" name="Google Shape;1186;p50"/>
            <p:cNvSpPr/>
            <p:nvPr/>
          </p:nvSpPr>
          <p:spPr>
            <a:xfrm>
              <a:off x="5978756" y="2431014"/>
              <a:ext cx="130167" cy="62802"/>
            </a:xfrm>
            <a:custGeom>
              <a:avLst/>
              <a:gdLst/>
              <a:ahLst/>
              <a:cxnLst/>
              <a:rect l="l" t="t" r="r" b="b"/>
              <a:pathLst>
                <a:path w="4050" h="1954" extrusionOk="0">
                  <a:moveTo>
                    <a:pt x="787" y="1"/>
                  </a:moveTo>
                  <a:cubicBezTo>
                    <a:pt x="310" y="382"/>
                    <a:pt x="1" y="953"/>
                    <a:pt x="1" y="1620"/>
                  </a:cubicBezTo>
                  <a:cubicBezTo>
                    <a:pt x="1" y="1811"/>
                    <a:pt x="144" y="1954"/>
                    <a:pt x="358" y="1954"/>
                  </a:cubicBezTo>
                  <a:lnTo>
                    <a:pt x="3692" y="1954"/>
                  </a:lnTo>
                  <a:cubicBezTo>
                    <a:pt x="3882" y="1954"/>
                    <a:pt x="4049" y="1811"/>
                    <a:pt x="4049" y="1620"/>
                  </a:cubicBezTo>
                  <a:cubicBezTo>
                    <a:pt x="4049" y="953"/>
                    <a:pt x="3740" y="382"/>
                    <a:pt x="3263" y="1"/>
                  </a:cubicBezTo>
                  <a:cubicBezTo>
                    <a:pt x="2930" y="310"/>
                    <a:pt x="2501" y="525"/>
                    <a:pt x="2025" y="525"/>
                  </a:cubicBezTo>
                  <a:cubicBezTo>
                    <a:pt x="1549" y="525"/>
                    <a:pt x="1096" y="310"/>
                    <a:pt x="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7" name="Google Shape;1187;p50"/>
            <p:cNvSpPr/>
            <p:nvPr/>
          </p:nvSpPr>
          <p:spPr>
            <a:xfrm>
              <a:off x="6010156" y="2184569"/>
              <a:ext cx="67365" cy="67398"/>
            </a:xfrm>
            <a:custGeom>
              <a:avLst/>
              <a:gdLst/>
              <a:ahLst/>
              <a:cxnLst/>
              <a:rect l="l" t="t" r="r" b="b"/>
              <a:pathLst>
                <a:path w="2096" h="2097" extrusionOk="0">
                  <a:moveTo>
                    <a:pt x="1048" y="1"/>
                  </a:moveTo>
                  <a:cubicBezTo>
                    <a:pt x="476" y="1"/>
                    <a:pt x="0" y="477"/>
                    <a:pt x="0" y="1049"/>
                  </a:cubicBezTo>
                  <a:cubicBezTo>
                    <a:pt x="0" y="1620"/>
                    <a:pt x="476" y="2096"/>
                    <a:pt x="1048" y="2096"/>
                  </a:cubicBezTo>
                  <a:cubicBezTo>
                    <a:pt x="1619" y="2096"/>
                    <a:pt x="2096" y="1620"/>
                    <a:pt x="2096" y="1049"/>
                  </a:cubicBezTo>
                  <a:cubicBezTo>
                    <a:pt x="2096" y="477"/>
                    <a:pt x="1619"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8" name="Google Shape;1188;p50"/>
            <p:cNvSpPr/>
            <p:nvPr/>
          </p:nvSpPr>
          <p:spPr>
            <a:xfrm>
              <a:off x="5978756" y="2258039"/>
              <a:ext cx="130167" cy="62802"/>
            </a:xfrm>
            <a:custGeom>
              <a:avLst/>
              <a:gdLst/>
              <a:ahLst/>
              <a:cxnLst/>
              <a:rect l="l" t="t" r="r" b="b"/>
              <a:pathLst>
                <a:path w="4050" h="1954" extrusionOk="0">
                  <a:moveTo>
                    <a:pt x="787" y="1"/>
                  </a:moveTo>
                  <a:cubicBezTo>
                    <a:pt x="310" y="382"/>
                    <a:pt x="1" y="953"/>
                    <a:pt x="1" y="1620"/>
                  </a:cubicBezTo>
                  <a:cubicBezTo>
                    <a:pt x="1" y="1811"/>
                    <a:pt x="167" y="1954"/>
                    <a:pt x="358" y="1954"/>
                  </a:cubicBezTo>
                  <a:lnTo>
                    <a:pt x="3692" y="1954"/>
                  </a:lnTo>
                  <a:cubicBezTo>
                    <a:pt x="3882" y="1954"/>
                    <a:pt x="4049" y="1811"/>
                    <a:pt x="4049" y="1620"/>
                  </a:cubicBezTo>
                  <a:cubicBezTo>
                    <a:pt x="4049" y="953"/>
                    <a:pt x="3740" y="382"/>
                    <a:pt x="3263" y="1"/>
                  </a:cubicBezTo>
                  <a:cubicBezTo>
                    <a:pt x="2930" y="334"/>
                    <a:pt x="2501" y="525"/>
                    <a:pt x="2025" y="525"/>
                  </a:cubicBezTo>
                  <a:cubicBezTo>
                    <a:pt x="1549" y="525"/>
                    <a:pt x="1096" y="334"/>
                    <a:pt x="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9" name="Google Shape;1189;p50"/>
            <p:cNvSpPr/>
            <p:nvPr/>
          </p:nvSpPr>
          <p:spPr>
            <a:xfrm>
              <a:off x="6171625" y="2172324"/>
              <a:ext cx="189851" cy="160764"/>
            </a:xfrm>
            <a:custGeom>
              <a:avLst/>
              <a:gdLst/>
              <a:ahLst/>
              <a:cxnLst/>
              <a:rect l="l" t="t" r="r" b="b"/>
              <a:pathLst>
                <a:path w="5907" h="5002" extrusionOk="0">
                  <a:moveTo>
                    <a:pt x="1668" y="2596"/>
                  </a:moveTo>
                  <a:cubicBezTo>
                    <a:pt x="1858" y="2596"/>
                    <a:pt x="2001" y="2763"/>
                    <a:pt x="2001" y="2954"/>
                  </a:cubicBezTo>
                  <a:cubicBezTo>
                    <a:pt x="2001" y="3144"/>
                    <a:pt x="1858" y="3311"/>
                    <a:pt x="1668" y="3311"/>
                  </a:cubicBezTo>
                  <a:cubicBezTo>
                    <a:pt x="1454" y="3311"/>
                    <a:pt x="1311" y="3144"/>
                    <a:pt x="1311" y="2954"/>
                  </a:cubicBezTo>
                  <a:cubicBezTo>
                    <a:pt x="1311" y="2763"/>
                    <a:pt x="1454" y="2596"/>
                    <a:pt x="1668" y="2596"/>
                  </a:cubicBezTo>
                  <a:close/>
                  <a:moveTo>
                    <a:pt x="2954" y="2596"/>
                  </a:moveTo>
                  <a:cubicBezTo>
                    <a:pt x="3144" y="2596"/>
                    <a:pt x="3311" y="2763"/>
                    <a:pt x="3311" y="2954"/>
                  </a:cubicBezTo>
                  <a:cubicBezTo>
                    <a:pt x="3311" y="3144"/>
                    <a:pt x="3144" y="3311"/>
                    <a:pt x="2954" y="3311"/>
                  </a:cubicBezTo>
                  <a:cubicBezTo>
                    <a:pt x="2763" y="3311"/>
                    <a:pt x="2621" y="3144"/>
                    <a:pt x="2621" y="2954"/>
                  </a:cubicBezTo>
                  <a:cubicBezTo>
                    <a:pt x="2621" y="2763"/>
                    <a:pt x="2763" y="2596"/>
                    <a:pt x="2954" y="2596"/>
                  </a:cubicBezTo>
                  <a:close/>
                  <a:moveTo>
                    <a:pt x="4264" y="2596"/>
                  </a:moveTo>
                  <a:cubicBezTo>
                    <a:pt x="4454" y="2596"/>
                    <a:pt x="4621" y="2763"/>
                    <a:pt x="4621" y="2954"/>
                  </a:cubicBezTo>
                  <a:cubicBezTo>
                    <a:pt x="4621" y="3144"/>
                    <a:pt x="4454" y="3311"/>
                    <a:pt x="4264" y="3311"/>
                  </a:cubicBezTo>
                  <a:cubicBezTo>
                    <a:pt x="4073" y="3311"/>
                    <a:pt x="3907" y="3144"/>
                    <a:pt x="3907" y="2954"/>
                  </a:cubicBezTo>
                  <a:cubicBezTo>
                    <a:pt x="3907" y="2763"/>
                    <a:pt x="4073" y="2596"/>
                    <a:pt x="4264" y="2596"/>
                  </a:cubicBezTo>
                  <a:close/>
                  <a:moveTo>
                    <a:pt x="930" y="1"/>
                  </a:moveTo>
                  <a:cubicBezTo>
                    <a:pt x="406" y="1"/>
                    <a:pt x="1" y="406"/>
                    <a:pt x="1" y="929"/>
                  </a:cubicBezTo>
                  <a:lnTo>
                    <a:pt x="1" y="3501"/>
                  </a:lnTo>
                  <a:cubicBezTo>
                    <a:pt x="1" y="4025"/>
                    <a:pt x="406" y="4454"/>
                    <a:pt x="930" y="4454"/>
                  </a:cubicBezTo>
                  <a:lnTo>
                    <a:pt x="2239" y="4454"/>
                  </a:lnTo>
                  <a:lnTo>
                    <a:pt x="2716" y="4906"/>
                  </a:lnTo>
                  <a:cubicBezTo>
                    <a:pt x="2763" y="4978"/>
                    <a:pt x="2859" y="5002"/>
                    <a:pt x="2954" y="5002"/>
                  </a:cubicBezTo>
                  <a:cubicBezTo>
                    <a:pt x="3049" y="5002"/>
                    <a:pt x="3121" y="4978"/>
                    <a:pt x="3192" y="4906"/>
                  </a:cubicBezTo>
                  <a:lnTo>
                    <a:pt x="3645" y="4454"/>
                  </a:lnTo>
                  <a:lnTo>
                    <a:pt x="4978" y="4454"/>
                  </a:lnTo>
                  <a:cubicBezTo>
                    <a:pt x="5502" y="4454"/>
                    <a:pt x="5907" y="4025"/>
                    <a:pt x="5907" y="3501"/>
                  </a:cubicBezTo>
                  <a:lnTo>
                    <a:pt x="5907" y="929"/>
                  </a:lnTo>
                  <a:cubicBezTo>
                    <a:pt x="5907" y="406"/>
                    <a:pt x="5502" y="1"/>
                    <a:pt x="4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90" name="Google Shape;1190;p50"/>
          <p:cNvGrpSpPr/>
          <p:nvPr/>
        </p:nvGrpSpPr>
        <p:grpSpPr>
          <a:xfrm>
            <a:off x="5359558" y="3968658"/>
            <a:ext cx="358230" cy="383491"/>
            <a:chOff x="5359558" y="3968658"/>
            <a:chExt cx="358230" cy="383491"/>
          </a:xfrm>
        </p:grpSpPr>
        <p:sp>
          <p:nvSpPr>
            <p:cNvPr id="1191" name="Google Shape;1191;p50"/>
            <p:cNvSpPr/>
            <p:nvPr/>
          </p:nvSpPr>
          <p:spPr>
            <a:xfrm>
              <a:off x="5359558" y="3968658"/>
              <a:ext cx="214342" cy="203028"/>
            </a:xfrm>
            <a:custGeom>
              <a:avLst/>
              <a:gdLst/>
              <a:ahLst/>
              <a:cxnLst/>
              <a:rect l="l" t="t" r="r" b="b"/>
              <a:pathLst>
                <a:path w="6669" h="6317" extrusionOk="0">
                  <a:moveTo>
                    <a:pt x="3335" y="1335"/>
                  </a:moveTo>
                  <a:cubicBezTo>
                    <a:pt x="4144" y="1335"/>
                    <a:pt x="4787" y="2001"/>
                    <a:pt x="4787" y="2811"/>
                  </a:cubicBezTo>
                  <a:cubicBezTo>
                    <a:pt x="4787" y="3073"/>
                    <a:pt x="4716" y="3335"/>
                    <a:pt x="4573" y="3549"/>
                  </a:cubicBezTo>
                  <a:lnTo>
                    <a:pt x="4692" y="3668"/>
                  </a:lnTo>
                  <a:cubicBezTo>
                    <a:pt x="4835" y="3811"/>
                    <a:pt x="4835" y="4026"/>
                    <a:pt x="4692" y="4168"/>
                  </a:cubicBezTo>
                  <a:cubicBezTo>
                    <a:pt x="4621" y="4240"/>
                    <a:pt x="4526" y="4264"/>
                    <a:pt x="4454" y="4264"/>
                  </a:cubicBezTo>
                  <a:cubicBezTo>
                    <a:pt x="4359" y="4264"/>
                    <a:pt x="4264" y="4240"/>
                    <a:pt x="4192" y="4168"/>
                  </a:cubicBezTo>
                  <a:lnTo>
                    <a:pt x="4097" y="4049"/>
                  </a:lnTo>
                  <a:cubicBezTo>
                    <a:pt x="3859" y="4192"/>
                    <a:pt x="3597" y="4264"/>
                    <a:pt x="3335" y="4264"/>
                  </a:cubicBezTo>
                  <a:cubicBezTo>
                    <a:pt x="2525" y="4264"/>
                    <a:pt x="1858" y="3597"/>
                    <a:pt x="1858" y="2811"/>
                  </a:cubicBezTo>
                  <a:cubicBezTo>
                    <a:pt x="1858" y="2001"/>
                    <a:pt x="2525" y="1335"/>
                    <a:pt x="3335" y="1335"/>
                  </a:cubicBezTo>
                  <a:close/>
                  <a:moveTo>
                    <a:pt x="930" y="1"/>
                  </a:moveTo>
                  <a:cubicBezTo>
                    <a:pt x="429" y="1"/>
                    <a:pt x="1" y="430"/>
                    <a:pt x="1" y="930"/>
                  </a:cubicBezTo>
                  <a:lnTo>
                    <a:pt x="1" y="4645"/>
                  </a:lnTo>
                  <a:cubicBezTo>
                    <a:pt x="1" y="5145"/>
                    <a:pt x="429" y="5574"/>
                    <a:pt x="930" y="5574"/>
                  </a:cubicBezTo>
                  <a:lnTo>
                    <a:pt x="2597" y="5574"/>
                  </a:lnTo>
                  <a:lnTo>
                    <a:pt x="3049" y="6169"/>
                  </a:lnTo>
                  <a:cubicBezTo>
                    <a:pt x="3097" y="6217"/>
                    <a:pt x="3144" y="6264"/>
                    <a:pt x="3216" y="6288"/>
                  </a:cubicBezTo>
                  <a:cubicBezTo>
                    <a:pt x="3255" y="6308"/>
                    <a:pt x="3296" y="6316"/>
                    <a:pt x="3337" y="6316"/>
                  </a:cubicBezTo>
                  <a:cubicBezTo>
                    <a:pt x="3445" y="6316"/>
                    <a:pt x="3552" y="6255"/>
                    <a:pt x="3621" y="6169"/>
                  </a:cubicBezTo>
                  <a:lnTo>
                    <a:pt x="4073" y="5574"/>
                  </a:lnTo>
                  <a:lnTo>
                    <a:pt x="5740" y="5574"/>
                  </a:lnTo>
                  <a:cubicBezTo>
                    <a:pt x="6240" y="5574"/>
                    <a:pt x="6669" y="5145"/>
                    <a:pt x="6669" y="4645"/>
                  </a:cubicBezTo>
                  <a:lnTo>
                    <a:pt x="6669" y="930"/>
                  </a:lnTo>
                  <a:cubicBezTo>
                    <a:pt x="6669" y="430"/>
                    <a:pt x="6240" y="1"/>
                    <a:pt x="5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2" name="Google Shape;1192;p50"/>
            <p:cNvSpPr/>
            <p:nvPr/>
          </p:nvSpPr>
          <p:spPr>
            <a:xfrm>
              <a:off x="5441449" y="4033741"/>
              <a:ext cx="49785" cy="49785"/>
            </a:xfrm>
            <a:custGeom>
              <a:avLst/>
              <a:gdLst/>
              <a:ahLst/>
              <a:cxnLst/>
              <a:rect l="l" t="t" r="r" b="b"/>
              <a:pathLst>
                <a:path w="1549" h="1549" extrusionOk="0">
                  <a:moveTo>
                    <a:pt x="787" y="0"/>
                  </a:moveTo>
                  <a:cubicBezTo>
                    <a:pt x="358" y="0"/>
                    <a:pt x="1" y="357"/>
                    <a:pt x="1" y="786"/>
                  </a:cubicBezTo>
                  <a:cubicBezTo>
                    <a:pt x="1" y="1191"/>
                    <a:pt x="358" y="1548"/>
                    <a:pt x="787" y="1548"/>
                  </a:cubicBezTo>
                  <a:cubicBezTo>
                    <a:pt x="858" y="1548"/>
                    <a:pt x="930" y="1524"/>
                    <a:pt x="1025" y="1500"/>
                  </a:cubicBezTo>
                  <a:lnTo>
                    <a:pt x="715" y="1215"/>
                  </a:lnTo>
                  <a:cubicBezTo>
                    <a:pt x="572" y="1072"/>
                    <a:pt x="572" y="858"/>
                    <a:pt x="715" y="715"/>
                  </a:cubicBezTo>
                  <a:cubicBezTo>
                    <a:pt x="787" y="643"/>
                    <a:pt x="876" y="607"/>
                    <a:pt x="965" y="607"/>
                  </a:cubicBezTo>
                  <a:cubicBezTo>
                    <a:pt x="1055" y="607"/>
                    <a:pt x="1144" y="643"/>
                    <a:pt x="1215" y="715"/>
                  </a:cubicBezTo>
                  <a:lnTo>
                    <a:pt x="1501" y="1000"/>
                  </a:lnTo>
                  <a:cubicBezTo>
                    <a:pt x="1525" y="929"/>
                    <a:pt x="1549" y="858"/>
                    <a:pt x="1549" y="786"/>
                  </a:cubicBezTo>
                  <a:cubicBezTo>
                    <a:pt x="1549" y="357"/>
                    <a:pt x="1192"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3" name="Google Shape;1193;p50"/>
            <p:cNvSpPr/>
            <p:nvPr/>
          </p:nvSpPr>
          <p:spPr>
            <a:xfrm>
              <a:off x="5605264" y="4255695"/>
              <a:ext cx="11506" cy="13049"/>
            </a:xfrm>
            <a:custGeom>
              <a:avLst/>
              <a:gdLst/>
              <a:ahLst/>
              <a:cxnLst/>
              <a:rect l="l" t="t" r="r" b="b"/>
              <a:pathLst>
                <a:path w="358" h="406" extrusionOk="0">
                  <a:moveTo>
                    <a:pt x="167" y="0"/>
                  </a:moveTo>
                  <a:lnTo>
                    <a:pt x="0" y="405"/>
                  </a:lnTo>
                  <a:lnTo>
                    <a:pt x="357" y="405"/>
                  </a:lnTo>
                  <a:lnTo>
                    <a:pt x="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4" name="Google Shape;1194;p50"/>
            <p:cNvSpPr/>
            <p:nvPr/>
          </p:nvSpPr>
          <p:spPr>
            <a:xfrm>
              <a:off x="5503446" y="4149153"/>
              <a:ext cx="214342" cy="202996"/>
            </a:xfrm>
            <a:custGeom>
              <a:avLst/>
              <a:gdLst/>
              <a:ahLst/>
              <a:cxnLst/>
              <a:rect l="l" t="t" r="r" b="b"/>
              <a:pathLst>
                <a:path w="6669" h="6316" extrusionOk="0">
                  <a:moveTo>
                    <a:pt x="3335" y="2053"/>
                  </a:moveTo>
                  <a:cubicBezTo>
                    <a:pt x="3478" y="2053"/>
                    <a:pt x="3621" y="2125"/>
                    <a:pt x="3668" y="2268"/>
                  </a:cubicBezTo>
                  <a:lnTo>
                    <a:pt x="4597" y="4506"/>
                  </a:lnTo>
                  <a:cubicBezTo>
                    <a:pt x="4669" y="4673"/>
                    <a:pt x="4597" y="4887"/>
                    <a:pt x="4407" y="4959"/>
                  </a:cubicBezTo>
                  <a:cubicBezTo>
                    <a:pt x="4359" y="4982"/>
                    <a:pt x="4311" y="4982"/>
                    <a:pt x="4264" y="4982"/>
                  </a:cubicBezTo>
                  <a:cubicBezTo>
                    <a:pt x="4145" y="4982"/>
                    <a:pt x="4002" y="4911"/>
                    <a:pt x="3954" y="4768"/>
                  </a:cubicBezTo>
                  <a:lnTo>
                    <a:pt x="3811" y="4435"/>
                  </a:lnTo>
                  <a:lnTo>
                    <a:pt x="2882" y="4435"/>
                  </a:lnTo>
                  <a:lnTo>
                    <a:pt x="2740" y="4768"/>
                  </a:lnTo>
                  <a:cubicBezTo>
                    <a:pt x="2686" y="4910"/>
                    <a:pt x="2554" y="4986"/>
                    <a:pt x="2421" y="4986"/>
                  </a:cubicBezTo>
                  <a:cubicBezTo>
                    <a:pt x="2375" y="4986"/>
                    <a:pt x="2330" y="4977"/>
                    <a:pt x="2287" y="4959"/>
                  </a:cubicBezTo>
                  <a:cubicBezTo>
                    <a:pt x="2097" y="4887"/>
                    <a:pt x="2025" y="4673"/>
                    <a:pt x="2097" y="4506"/>
                  </a:cubicBezTo>
                  <a:lnTo>
                    <a:pt x="3025" y="2268"/>
                  </a:lnTo>
                  <a:cubicBezTo>
                    <a:pt x="3073" y="2125"/>
                    <a:pt x="3192" y="2053"/>
                    <a:pt x="3335" y="2053"/>
                  </a:cubicBezTo>
                  <a:close/>
                  <a:moveTo>
                    <a:pt x="3333" y="0"/>
                  </a:moveTo>
                  <a:cubicBezTo>
                    <a:pt x="3225" y="0"/>
                    <a:pt x="3118" y="62"/>
                    <a:pt x="3049" y="148"/>
                  </a:cubicBezTo>
                  <a:lnTo>
                    <a:pt x="2597" y="743"/>
                  </a:lnTo>
                  <a:lnTo>
                    <a:pt x="930" y="743"/>
                  </a:lnTo>
                  <a:cubicBezTo>
                    <a:pt x="430" y="743"/>
                    <a:pt x="1" y="1172"/>
                    <a:pt x="1" y="1672"/>
                  </a:cubicBezTo>
                  <a:lnTo>
                    <a:pt x="1" y="5387"/>
                  </a:lnTo>
                  <a:cubicBezTo>
                    <a:pt x="1" y="5887"/>
                    <a:pt x="430" y="6316"/>
                    <a:pt x="930" y="6316"/>
                  </a:cubicBezTo>
                  <a:lnTo>
                    <a:pt x="5740" y="6316"/>
                  </a:lnTo>
                  <a:cubicBezTo>
                    <a:pt x="6240" y="6316"/>
                    <a:pt x="6669" y="5887"/>
                    <a:pt x="6669" y="5387"/>
                  </a:cubicBezTo>
                  <a:lnTo>
                    <a:pt x="6669" y="1672"/>
                  </a:lnTo>
                  <a:cubicBezTo>
                    <a:pt x="6669" y="1172"/>
                    <a:pt x="6240" y="743"/>
                    <a:pt x="5740" y="743"/>
                  </a:cubicBezTo>
                  <a:lnTo>
                    <a:pt x="4073" y="743"/>
                  </a:lnTo>
                  <a:lnTo>
                    <a:pt x="3621" y="148"/>
                  </a:lnTo>
                  <a:cubicBezTo>
                    <a:pt x="3573" y="100"/>
                    <a:pt x="3525" y="53"/>
                    <a:pt x="3454" y="29"/>
                  </a:cubicBezTo>
                  <a:cubicBezTo>
                    <a:pt x="3415" y="9"/>
                    <a:pt x="3374"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95" name="Google Shape;1195;p50"/>
          <p:cNvGrpSpPr/>
          <p:nvPr/>
        </p:nvGrpSpPr>
        <p:grpSpPr>
          <a:xfrm>
            <a:off x="5401661" y="3337151"/>
            <a:ext cx="274058" cy="383590"/>
            <a:chOff x="5401661" y="3337151"/>
            <a:chExt cx="274058" cy="383590"/>
          </a:xfrm>
        </p:grpSpPr>
        <p:sp>
          <p:nvSpPr>
            <p:cNvPr id="1196" name="Google Shape;1196;p50"/>
            <p:cNvSpPr/>
            <p:nvPr/>
          </p:nvSpPr>
          <p:spPr>
            <a:xfrm>
              <a:off x="5482781" y="3510961"/>
              <a:ext cx="4628" cy="6942"/>
            </a:xfrm>
            <a:custGeom>
              <a:avLst/>
              <a:gdLst/>
              <a:ahLst/>
              <a:cxnLst/>
              <a:rect l="l" t="t" r="r" b="b"/>
              <a:pathLst>
                <a:path w="144" h="216" extrusionOk="0">
                  <a:moveTo>
                    <a:pt x="72" y="1"/>
                  </a:moveTo>
                  <a:lnTo>
                    <a:pt x="1" y="215"/>
                  </a:lnTo>
                  <a:lnTo>
                    <a:pt x="144" y="215"/>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7" name="Google Shape;1197;p50"/>
            <p:cNvSpPr/>
            <p:nvPr/>
          </p:nvSpPr>
          <p:spPr>
            <a:xfrm>
              <a:off x="5455237" y="3337151"/>
              <a:ext cx="22980" cy="25358"/>
            </a:xfrm>
            <a:custGeom>
              <a:avLst/>
              <a:gdLst/>
              <a:ahLst/>
              <a:cxnLst/>
              <a:rect l="l" t="t" r="r" b="b"/>
              <a:pathLst>
                <a:path w="715" h="789" extrusionOk="0">
                  <a:moveTo>
                    <a:pt x="351" y="1"/>
                  </a:moveTo>
                  <a:cubicBezTo>
                    <a:pt x="338" y="1"/>
                    <a:pt x="324" y="2"/>
                    <a:pt x="310" y="3"/>
                  </a:cubicBezTo>
                  <a:cubicBezTo>
                    <a:pt x="143" y="27"/>
                    <a:pt x="1" y="194"/>
                    <a:pt x="1" y="360"/>
                  </a:cubicBezTo>
                  <a:lnTo>
                    <a:pt x="1" y="789"/>
                  </a:lnTo>
                  <a:lnTo>
                    <a:pt x="715" y="789"/>
                  </a:lnTo>
                  <a:lnTo>
                    <a:pt x="715" y="360"/>
                  </a:lnTo>
                  <a:cubicBezTo>
                    <a:pt x="715" y="160"/>
                    <a:pt x="548"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8" name="Google Shape;1198;p50"/>
            <p:cNvSpPr/>
            <p:nvPr/>
          </p:nvSpPr>
          <p:spPr>
            <a:xfrm>
              <a:off x="5503446" y="3337151"/>
              <a:ext cx="22241" cy="25358"/>
            </a:xfrm>
            <a:custGeom>
              <a:avLst/>
              <a:gdLst/>
              <a:ahLst/>
              <a:cxnLst/>
              <a:rect l="l" t="t" r="r" b="b"/>
              <a:pathLst>
                <a:path w="692" h="789" extrusionOk="0">
                  <a:moveTo>
                    <a:pt x="351" y="1"/>
                  </a:moveTo>
                  <a:cubicBezTo>
                    <a:pt x="338" y="1"/>
                    <a:pt x="324" y="2"/>
                    <a:pt x="310" y="3"/>
                  </a:cubicBezTo>
                  <a:cubicBezTo>
                    <a:pt x="144" y="27"/>
                    <a:pt x="1" y="194"/>
                    <a:pt x="1" y="360"/>
                  </a:cubicBezTo>
                  <a:lnTo>
                    <a:pt x="1" y="789"/>
                  </a:lnTo>
                  <a:lnTo>
                    <a:pt x="692" y="789"/>
                  </a:lnTo>
                  <a:lnTo>
                    <a:pt x="692" y="360"/>
                  </a:lnTo>
                  <a:cubicBezTo>
                    <a:pt x="692" y="160"/>
                    <a:pt x="545"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9" name="Google Shape;1199;p50"/>
            <p:cNvSpPr/>
            <p:nvPr/>
          </p:nvSpPr>
          <p:spPr>
            <a:xfrm>
              <a:off x="5551687" y="3337151"/>
              <a:ext cx="22209" cy="25358"/>
            </a:xfrm>
            <a:custGeom>
              <a:avLst/>
              <a:gdLst/>
              <a:ahLst/>
              <a:cxnLst/>
              <a:rect l="l" t="t" r="r" b="b"/>
              <a:pathLst>
                <a:path w="691" h="789" extrusionOk="0">
                  <a:moveTo>
                    <a:pt x="346" y="1"/>
                  </a:moveTo>
                  <a:cubicBezTo>
                    <a:pt x="334" y="1"/>
                    <a:pt x="322" y="2"/>
                    <a:pt x="310" y="3"/>
                  </a:cubicBezTo>
                  <a:cubicBezTo>
                    <a:pt x="119" y="27"/>
                    <a:pt x="0" y="194"/>
                    <a:pt x="0" y="360"/>
                  </a:cubicBezTo>
                  <a:lnTo>
                    <a:pt x="0" y="789"/>
                  </a:lnTo>
                  <a:lnTo>
                    <a:pt x="691" y="789"/>
                  </a:lnTo>
                  <a:lnTo>
                    <a:pt x="691" y="360"/>
                  </a:lnTo>
                  <a:cubicBezTo>
                    <a:pt x="691" y="160"/>
                    <a:pt x="524"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0" name="Google Shape;1200;p50"/>
            <p:cNvSpPr/>
            <p:nvPr/>
          </p:nvSpPr>
          <p:spPr>
            <a:xfrm>
              <a:off x="5599125" y="3337151"/>
              <a:ext cx="23012" cy="25358"/>
            </a:xfrm>
            <a:custGeom>
              <a:avLst/>
              <a:gdLst/>
              <a:ahLst/>
              <a:cxnLst/>
              <a:rect l="l" t="t" r="r" b="b"/>
              <a:pathLst>
                <a:path w="716" h="789" extrusionOk="0">
                  <a:moveTo>
                    <a:pt x="351" y="1"/>
                  </a:moveTo>
                  <a:cubicBezTo>
                    <a:pt x="338" y="1"/>
                    <a:pt x="324" y="2"/>
                    <a:pt x="310" y="3"/>
                  </a:cubicBezTo>
                  <a:cubicBezTo>
                    <a:pt x="144" y="27"/>
                    <a:pt x="1" y="194"/>
                    <a:pt x="1" y="360"/>
                  </a:cubicBezTo>
                  <a:lnTo>
                    <a:pt x="1" y="789"/>
                  </a:lnTo>
                  <a:lnTo>
                    <a:pt x="715" y="789"/>
                  </a:lnTo>
                  <a:lnTo>
                    <a:pt x="715" y="360"/>
                  </a:lnTo>
                  <a:cubicBezTo>
                    <a:pt x="715" y="160"/>
                    <a:pt x="548"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1" name="Google Shape;1201;p50"/>
            <p:cNvSpPr/>
            <p:nvPr/>
          </p:nvSpPr>
          <p:spPr>
            <a:xfrm>
              <a:off x="5401661" y="3362477"/>
              <a:ext cx="274058" cy="358265"/>
            </a:xfrm>
            <a:custGeom>
              <a:avLst/>
              <a:gdLst/>
              <a:ahLst/>
              <a:cxnLst/>
              <a:rect l="l" t="t" r="r" b="b"/>
              <a:pathLst>
                <a:path w="8527" h="11147" extrusionOk="0">
                  <a:moveTo>
                    <a:pt x="5383" y="1859"/>
                  </a:moveTo>
                  <a:cubicBezTo>
                    <a:pt x="5573" y="1859"/>
                    <a:pt x="5740" y="2001"/>
                    <a:pt x="5740" y="2192"/>
                  </a:cubicBezTo>
                  <a:cubicBezTo>
                    <a:pt x="5740" y="2382"/>
                    <a:pt x="5573" y="2549"/>
                    <a:pt x="5383" y="2549"/>
                  </a:cubicBezTo>
                  <a:lnTo>
                    <a:pt x="3144" y="2549"/>
                  </a:lnTo>
                  <a:cubicBezTo>
                    <a:pt x="2954" y="2549"/>
                    <a:pt x="2811" y="2382"/>
                    <a:pt x="2811" y="2192"/>
                  </a:cubicBezTo>
                  <a:cubicBezTo>
                    <a:pt x="2811" y="2001"/>
                    <a:pt x="2954" y="1859"/>
                    <a:pt x="3144" y="1859"/>
                  </a:cubicBezTo>
                  <a:close/>
                  <a:moveTo>
                    <a:pt x="6692" y="3907"/>
                  </a:moveTo>
                  <a:cubicBezTo>
                    <a:pt x="6883" y="3907"/>
                    <a:pt x="7050" y="4049"/>
                    <a:pt x="7050" y="4240"/>
                  </a:cubicBezTo>
                  <a:cubicBezTo>
                    <a:pt x="7050" y="4430"/>
                    <a:pt x="6883" y="4597"/>
                    <a:pt x="6692" y="4597"/>
                  </a:cubicBezTo>
                  <a:lnTo>
                    <a:pt x="4644" y="4597"/>
                  </a:lnTo>
                  <a:cubicBezTo>
                    <a:pt x="4454" y="4597"/>
                    <a:pt x="4287" y="4430"/>
                    <a:pt x="4287" y="4240"/>
                  </a:cubicBezTo>
                  <a:cubicBezTo>
                    <a:pt x="4287" y="4049"/>
                    <a:pt x="4454" y="3907"/>
                    <a:pt x="4644" y="3907"/>
                  </a:cubicBezTo>
                  <a:close/>
                  <a:moveTo>
                    <a:pt x="6692" y="5193"/>
                  </a:moveTo>
                  <a:cubicBezTo>
                    <a:pt x="6883" y="5193"/>
                    <a:pt x="7050" y="5359"/>
                    <a:pt x="7050" y="5550"/>
                  </a:cubicBezTo>
                  <a:cubicBezTo>
                    <a:pt x="7050" y="5740"/>
                    <a:pt x="6883" y="5907"/>
                    <a:pt x="6692" y="5907"/>
                  </a:cubicBezTo>
                  <a:lnTo>
                    <a:pt x="4644" y="5907"/>
                  </a:lnTo>
                  <a:cubicBezTo>
                    <a:pt x="4454" y="5907"/>
                    <a:pt x="4287" y="5740"/>
                    <a:pt x="4287" y="5550"/>
                  </a:cubicBezTo>
                  <a:cubicBezTo>
                    <a:pt x="4287" y="5359"/>
                    <a:pt x="4454" y="5193"/>
                    <a:pt x="4644" y="5193"/>
                  </a:cubicBezTo>
                  <a:close/>
                  <a:moveTo>
                    <a:pt x="2596" y="3335"/>
                  </a:moveTo>
                  <a:cubicBezTo>
                    <a:pt x="2739" y="3335"/>
                    <a:pt x="2858" y="3430"/>
                    <a:pt x="2930" y="3549"/>
                  </a:cubicBezTo>
                  <a:lnTo>
                    <a:pt x="3668" y="5431"/>
                  </a:lnTo>
                  <a:cubicBezTo>
                    <a:pt x="3739" y="5597"/>
                    <a:pt x="3644" y="5812"/>
                    <a:pt x="3477" y="5883"/>
                  </a:cubicBezTo>
                  <a:cubicBezTo>
                    <a:pt x="3430" y="5883"/>
                    <a:pt x="3382" y="5907"/>
                    <a:pt x="3335" y="5907"/>
                  </a:cubicBezTo>
                  <a:cubicBezTo>
                    <a:pt x="3216" y="5907"/>
                    <a:pt x="3073" y="5812"/>
                    <a:pt x="3025" y="5693"/>
                  </a:cubicBezTo>
                  <a:lnTo>
                    <a:pt x="2954" y="5526"/>
                  </a:lnTo>
                  <a:lnTo>
                    <a:pt x="2239" y="5526"/>
                  </a:lnTo>
                  <a:lnTo>
                    <a:pt x="2168" y="5693"/>
                  </a:lnTo>
                  <a:cubicBezTo>
                    <a:pt x="2113" y="5821"/>
                    <a:pt x="1987" y="5907"/>
                    <a:pt x="1845" y="5907"/>
                  </a:cubicBezTo>
                  <a:cubicBezTo>
                    <a:pt x="1803" y="5907"/>
                    <a:pt x="1759" y="5900"/>
                    <a:pt x="1715" y="5883"/>
                  </a:cubicBezTo>
                  <a:cubicBezTo>
                    <a:pt x="1548" y="5812"/>
                    <a:pt x="1453" y="5597"/>
                    <a:pt x="1525" y="5431"/>
                  </a:cubicBezTo>
                  <a:lnTo>
                    <a:pt x="2263" y="3549"/>
                  </a:lnTo>
                  <a:cubicBezTo>
                    <a:pt x="2334" y="3430"/>
                    <a:pt x="2453" y="3335"/>
                    <a:pt x="2596" y="3335"/>
                  </a:cubicBezTo>
                  <a:close/>
                  <a:moveTo>
                    <a:pt x="6692" y="7264"/>
                  </a:moveTo>
                  <a:cubicBezTo>
                    <a:pt x="6883" y="7264"/>
                    <a:pt x="7050" y="7407"/>
                    <a:pt x="7050" y="7598"/>
                  </a:cubicBezTo>
                  <a:cubicBezTo>
                    <a:pt x="7050" y="7788"/>
                    <a:pt x="6883" y="7955"/>
                    <a:pt x="6692" y="7955"/>
                  </a:cubicBezTo>
                  <a:lnTo>
                    <a:pt x="4644" y="7955"/>
                  </a:lnTo>
                  <a:cubicBezTo>
                    <a:pt x="4454" y="7955"/>
                    <a:pt x="4287" y="7788"/>
                    <a:pt x="4287" y="7598"/>
                  </a:cubicBezTo>
                  <a:cubicBezTo>
                    <a:pt x="4287" y="7407"/>
                    <a:pt x="4454" y="7264"/>
                    <a:pt x="4644" y="7264"/>
                  </a:cubicBezTo>
                  <a:close/>
                  <a:moveTo>
                    <a:pt x="2588" y="6692"/>
                  </a:moveTo>
                  <a:cubicBezTo>
                    <a:pt x="2777" y="6692"/>
                    <a:pt x="2930" y="6850"/>
                    <a:pt x="2930" y="7050"/>
                  </a:cubicBezTo>
                  <a:lnTo>
                    <a:pt x="2930" y="7431"/>
                  </a:lnTo>
                  <a:lnTo>
                    <a:pt x="3168" y="7431"/>
                  </a:lnTo>
                  <a:cubicBezTo>
                    <a:pt x="3287" y="7431"/>
                    <a:pt x="3406" y="7503"/>
                    <a:pt x="3454" y="7622"/>
                  </a:cubicBezTo>
                  <a:cubicBezTo>
                    <a:pt x="3573" y="7884"/>
                    <a:pt x="3382" y="8146"/>
                    <a:pt x="3144" y="8146"/>
                  </a:cubicBezTo>
                  <a:lnTo>
                    <a:pt x="2930" y="8146"/>
                  </a:lnTo>
                  <a:lnTo>
                    <a:pt x="2930" y="8217"/>
                  </a:lnTo>
                  <a:cubicBezTo>
                    <a:pt x="2930" y="8395"/>
                    <a:pt x="3097" y="8553"/>
                    <a:pt x="3274" y="8553"/>
                  </a:cubicBezTo>
                  <a:cubicBezTo>
                    <a:pt x="3286" y="8553"/>
                    <a:pt x="3299" y="8552"/>
                    <a:pt x="3311" y="8550"/>
                  </a:cubicBezTo>
                  <a:cubicBezTo>
                    <a:pt x="3573" y="8550"/>
                    <a:pt x="3763" y="8812"/>
                    <a:pt x="3644" y="9074"/>
                  </a:cubicBezTo>
                  <a:cubicBezTo>
                    <a:pt x="3597" y="9170"/>
                    <a:pt x="3454" y="9265"/>
                    <a:pt x="3358" y="9265"/>
                  </a:cubicBezTo>
                  <a:cubicBezTo>
                    <a:pt x="3049" y="9265"/>
                    <a:pt x="2787" y="9146"/>
                    <a:pt x="2596" y="8955"/>
                  </a:cubicBezTo>
                  <a:cubicBezTo>
                    <a:pt x="2382" y="9146"/>
                    <a:pt x="2120" y="9265"/>
                    <a:pt x="1810" y="9265"/>
                  </a:cubicBezTo>
                  <a:cubicBezTo>
                    <a:pt x="1715" y="9265"/>
                    <a:pt x="1572" y="9170"/>
                    <a:pt x="1525" y="9074"/>
                  </a:cubicBezTo>
                  <a:cubicBezTo>
                    <a:pt x="1406" y="8812"/>
                    <a:pt x="1596" y="8550"/>
                    <a:pt x="1858" y="8550"/>
                  </a:cubicBezTo>
                  <a:cubicBezTo>
                    <a:pt x="1872" y="8552"/>
                    <a:pt x="1885" y="8553"/>
                    <a:pt x="1899" y="8553"/>
                  </a:cubicBezTo>
                  <a:cubicBezTo>
                    <a:pt x="2093" y="8553"/>
                    <a:pt x="2239" y="8395"/>
                    <a:pt x="2239" y="8217"/>
                  </a:cubicBezTo>
                  <a:lnTo>
                    <a:pt x="2239" y="8146"/>
                  </a:lnTo>
                  <a:lnTo>
                    <a:pt x="2001" y="8146"/>
                  </a:lnTo>
                  <a:cubicBezTo>
                    <a:pt x="1882" y="8146"/>
                    <a:pt x="1763" y="8074"/>
                    <a:pt x="1715" y="7955"/>
                  </a:cubicBezTo>
                  <a:cubicBezTo>
                    <a:pt x="1596" y="7693"/>
                    <a:pt x="1787" y="7431"/>
                    <a:pt x="2025" y="7431"/>
                  </a:cubicBezTo>
                  <a:lnTo>
                    <a:pt x="2239" y="7431"/>
                  </a:lnTo>
                  <a:lnTo>
                    <a:pt x="2239" y="7026"/>
                  </a:lnTo>
                  <a:cubicBezTo>
                    <a:pt x="2239" y="6907"/>
                    <a:pt x="2311" y="6788"/>
                    <a:pt x="2406" y="6740"/>
                  </a:cubicBezTo>
                  <a:cubicBezTo>
                    <a:pt x="2468" y="6707"/>
                    <a:pt x="2530" y="6692"/>
                    <a:pt x="2588" y="6692"/>
                  </a:cubicBezTo>
                  <a:close/>
                  <a:moveTo>
                    <a:pt x="6692" y="8550"/>
                  </a:moveTo>
                  <a:cubicBezTo>
                    <a:pt x="6883" y="8550"/>
                    <a:pt x="7050" y="8717"/>
                    <a:pt x="7050" y="8908"/>
                  </a:cubicBezTo>
                  <a:cubicBezTo>
                    <a:pt x="7050" y="9098"/>
                    <a:pt x="6883" y="9265"/>
                    <a:pt x="6692" y="9265"/>
                  </a:cubicBezTo>
                  <a:lnTo>
                    <a:pt x="4644" y="9265"/>
                  </a:lnTo>
                  <a:cubicBezTo>
                    <a:pt x="4454" y="9265"/>
                    <a:pt x="4287" y="9098"/>
                    <a:pt x="4287" y="8908"/>
                  </a:cubicBezTo>
                  <a:cubicBezTo>
                    <a:pt x="4287" y="8717"/>
                    <a:pt x="4454" y="8550"/>
                    <a:pt x="4644" y="8550"/>
                  </a:cubicBezTo>
                  <a:close/>
                  <a:moveTo>
                    <a:pt x="358" y="1"/>
                  </a:moveTo>
                  <a:cubicBezTo>
                    <a:pt x="167" y="1"/>
                    <a:pt x="1" y="168"/>
                    <a:pt x="1" y="358"/>
                  </a:cubicBezTo>
                  <a:lnTo>
                    <a:pt x="1" y="10789"/>
                  </a:lnTo>
                  <a:cubicBezTo>
                    <a:pt x="1" y="10979"/>
                    <a:pt x="167" y="11146"/>
                    <a:pt x="358" y="11146"/>
                  </a:cubicBezTo>
                  <a:lnTo>
                    <a:pt x="8169" y="11146"/>
                  </a:lnTo>
                  <a:cubicBezTo>
                    <a:pt x="8359" y="11146"/>
                    <a:pt x="8526" y="10979"/>
                    <a:pt x="8526" y="10789"/>
                  </a:cubicBezTo>
                  <a:lnTo>
                    <a:pt x="8526" y="358"/>
                  </a:lnTo>
                  <a:cubicBezTo>
                    <a:pt x="8526" y="168"/>
                    <a:pt x="8359" y="1"/>
                    <a:pt x="8169" y="1"/>
                  </a:cubicBezTo>
                  <a:lnTo>
                    <a:pt x="6859" y="1"/>
                  </a:lnTo>
                  <a:lnTo>
                    <a:pt x="6859" y="668"/>
                  </a:lnTo>
                  <a:cubicBezTo>
                    <a:pt x="6859" y="858"/>
                    <a:pt x="6716" y="1025"/>
                    <a:pt x="6550" y="1025"/>
                  </a:cubicBezTo>
                  <a:cubicBezTo>
                    <a:pt x="6536" y="1027"/>
                    <a:pt x="6522" y="1027"/>
                    <a:pt x="6509" y="1027"/>
                  </a:cubicBezTo>
                  <a:cubicBezTo>
                    <a:pt x="6311" y="1027"/>
                    <a:pt x="6145" y="870"/>
                    <a:pt x="6145" y="692"/>
                  </a:cubicBezTo>
                  <a:lnTo>
                    <a:pt x="6145" y="1"/>
                  </a:lnTo>
                  <a:lnTo>
                    <a:pt x="5359" y="1"/>
                  </a:lnTo>
                  <a:lnTo>
                    <a:pt x="5359" y="668"/>
                  </a:lnTo>
                  <a:cubicBezTo>
                    <a:pt x="5359" y="858"/>
                    <a:pt x="5216" y="1025"/>
                    <a:pt x="5049" y="1025"/>
                  </a:cubicBezTo>
                  <a:cubicBezTo>
                    <a:pt x="5035" y="1027"/>
                    <a:pt x="5022" y="1027"/>
                    <a:pt x="5008" y="1027"/>
                  </a:cubicBezTo>
                  <a:cubicBezTo>
                    <a:pt x="4814" y="1027"/>
                    <a:pt x="4668" y="870"/>
                    <a:pt x="4668" y="692"/>
                  </a:cubicBezTo>
                  <a:lnTo>
                    <a:pt x="4668" y="1"/>
                  </a:lnTo>
                  <a:lnTo>
                    <a:pt x="3859" y="1"/>
                  </a:lnTo>
                  <a:lnTo>
                    <a:pt x="3859" y="668"/>
                  </a:lnTo>
                  <a:cubicBezTo>
                    <a:pt x="3859" y="858"/>
                    <a:pt x="3739" y="1025"/>
                    <a:pt x="3549" y="1025"/>
                  </a:cubicBezTo>
                  <a:cubicBezTo>
                    <a:pt x="3537" y="1027"/>
                    <a:pt x="3524" y="1027"/>
                    <a:pt x="3512" y="1027"/>
                  </a:cubicBezTo>
                  <a:cubicBezTo>
                    <a:pt x="3335" y="1027"/>
                    <a:pt x="3168" y="870"/>
                    <a:pt x="3168" y="692"/>
                  </a:cubicBezTo>
                  <a:lnTo>
                    <a:pt x="3168" y="1"/>
                  </a:lnTo>
                  <a:lnTo>
                    <a:pt x="2382" y="1"/>
                  </a:lnTo>
                  <a:lnTo>
                    <a:pt x="2382" y="668"/>
                  </a:lnTo>
                  <a:cubicBezTo>
                    <a:pt x="2382" y="858"/>
                    <a:pt x="2239" y="1025"/>
                    <a:pt x="2072" y="1025"/>
                  </a:cubicBezTo>
                  <a:cubicBezTo>
                    <a:pt x="2059" y="1027"/>
                    <a:pt x="2045" y="1027"/>
                    <a:pt x="2031" y="1027"/>
                  </a:cubicBezTo>
                  <a:cubicBezTo>
                    <a:pt x="1834" y="1027"/>
                    <a:pt x="1668" y="870"/>
                    <a:pt x="1668" y="692"/>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02" name="Google Shape;1202;p50"/>
          <p:cNvGrpSpPr/>
          <p:nvPr/>
        </p:nvGrpSpPr>
        <p:grpSpPr>
          <a:xfrm>
            <a:off x="5347313" y="2783358"/>
            <a:ext cx="382719" cy="286046"/>
            <a:chOff x="5347313" y="2783358"/>
            <a:chExt cx="382719" cy="286046"/>
          </a:xfrm>
        </p:grpSpPr>
        <p:sp>
          <p:nvSpPr>
            <p:cNvPr id="1203" name="Google Shape;1203;p50"/>
            <p:cNvSpPr/>
            <p:nvPr/>
          </p:nvSpPr>
          <p:spPr>
            <a:xfrm>
              <a:off x="5556283" y="2903270"/>
              <a:ext cx="173749" cy="166132"/>
            </a:xfrm>
            <a:custGeom>
              <a:avLst/>
              <a:gdLst/>
              <a:ahLst/>
              <a:cxnLst/>
              <a:rect l="l" t="t" r="r" b="b"/>
              <a:pathLst>
                <a:path w="5406" h="5169" extrusionOk="0">
                  <a:moveTo>
                    <a:pt x="2974" y="1297"/>
                  </a:moveTo>
                  <a:cubicBezTo>
                    <a:pt x="3171" y="1297"/>
                    <a:pt x="3334" y="1456"/>
                    <a:pt x="3334" y="1644"/>
                  </a:cubicBezTo>
                  <a:lnTo>
                    <a:pt x="3334" y="2048"/>
                  </a:lnTo>
                  <a:lnTo>
                    <a:pt x="3572" y="2048"/>
                  </a:lnTo>
                  <a:cubicBezTo>
                    <a:pt x="3691" y="2048"/>
                    <a:pt x="3810" y="2120"/>
                    <a:pt x="3858" y="2215"/>
                  </a:cubicBezTo>
                  <a:cubicBezTo>
                    <a:pt x="3977" y="2477"/>
                    <a:pt x="3810" y="2739"/>
                    <a:pt x="3548" y="2739"/>
                  </a:cubicBezTo>
                  <a:lnTo>
                    <a:pt x="3334" y="2739"/>
                  </a:lnTo>
                  <a:lnTo>
                    <a:pt x="3334" y="2810"/>
                  </a:lnTo>
                  <a:cubicBezTo>
                    <a:pt x="3334" y="3025"/>
                    <a:pt x="3525" y="3168"/>
                    <a:pt x="3715" y="3168"/>
                  </a:cubicBezTo>
                  <a:cubicBezTo>
                    <a:pt x="3726" y="3167"/>
                    <a:pt x="3737" y="3166"/>
                    <a:pt x="3748" y="3166"/>
                  </a:cubicBezTo>
                  <a:cubicBezTo>
                    <a:pt x="3993" y="3166"/>
                    <a:pt x="4163" y="3417"/>
                    <a:pt x="4049" y="3668"/>
                  </a:cubicBezTo>
                  <a:cubicBezTo>
                    <a:pt x="4001" y="3787"/>
                    <a:pt x="3858" y="3858"/>
                    <a:pt x="3763" y="3858"/>
                  </a:cubicBezTo>
                  <a:cubicBezTo>
                    <a:pt x="3453" y="3858"/>
                    <a:pt x="3191" y="3763"/>
                    <a:pt x="3001" y="3573"/>
                  </a:cubicBezTo>
                  <a:cubicBezTo>
                    <a:pt x="2786" y="3763"/>
                    <a:pt x="2524" y="3858"/>
                    <a:pt x="2215" y="3858"/>
                  </a:cubicBezTo>
                  <a:cubicBezTo>
                    <a:pt x="2120" y="3858"/>
                    <a:pt x="1977" y="3787"/>
                    <a:pt x="1929" y="3668"/>
                  </a:cubicBezTo>
                  <a:cubicBezTo>
                    <a:pt x="1815" y="3417"/>
                    <a:pt x="1985" y="3166"/>
                    <a:pt x="2229" y="3166"/>
                  </a:cubicBezTo>
                  <a:cubicBezTo>
                    <a:pt x="2240" y="3166"/>
                    <a:pt x="2251" y="3167"/>
                    <a:pt x="2262" y="3168"/>
                  </a:cubicBezTo>
                  <a:cubicBezTo>
                    <a:pt x="2477" y="3168"/>
                    <a:pt x="2643" y="3025"/>
                    <a:pt x="2643" y="2810"/>
                  </a:cubicBezTo>
                  <a:lnTo>
                    <a:pt x="2643" y="2739"/>
                  </a:lnTo>
                  <a:lnTo>
                    <a:pt x="2405" y="2739"/>
                  </a:lnTo>
                  <a:cubicBezTo>
                    <a:pt x="2286" y="2739"/>
                    <a:pt x="2167" y="2668"/>
                    <a:pt x="2120" y="2572"/>
                  </a:cubicBezTo>
                  <a:cubicBezTo>
                    <a:pt x="2000" y="2310"/>
                    <a:pt x="2191" y="2048"/>
                    <a:pt x="2429" y="2048"/>
                  </a:cubicBezTo>
                  <a:lnTo>
                    <a:pt x="2643" y="2048"/>
                  </a:lnTo>
                  <a:lnTo>
                    <a:pt x="2643" y="1620"/>
                  </a:lnTo>
                  <a:cubicBezTo>
                    <a:pt x="2643" y="1501"/>
                    <a:pt x="2715" y="1382"/>
                    <a:pt x="2810" y="1334"/>
                  </a:cubicBezTo>
                  <a:cubicBezTo>
                    <a:pt x="2866" y="1309"/>
                    <a:pt x="2921" y="1297"/>
                    <a:pt x="2974" y="1297"/>
                  </a:cubicBezTo>
                  <a:close/>
                  <a:moveTo>
                    <a:pt x="1524" y="0"/>
                  </a:moveTo>
                  <a:cubicBezTo>
                    <a:pt x="1000" y="0"/>
                    <a:pt x="595" y="405"/>
                    <a:pt x="595" y="929"/>
                  </a:cubicBezTo>
                  <a:lnTo>
                    <a:pt x="595" y="1882"/>
                  </a:lnTo>
                  <a:lnTo>
                    <a:pt x="143" y="2334"/>
                  </a:lnTo>
                  <a:cubicBezTo>
                    <a:pt x="0" y="2477"/>
                    <a:pt x="0" y="2691"/>
                    <a:pt x="143" y="2834"/>
                  </a:cubicBezTo>
                  <a:lnTo>
                    <a:pt x="595" y="3287"/>
                  </a:lnTo>
                  <a:lnTo>
                    <a:pt x="595" y="4239"/>
                  </a:lnTo>
                  <a:cubicBezTo>
                    <a:pt x="595" y="4739"/>
                    <a:pt x="1000" y="5168"/>
                    <a:pt x="1524" y="5168"/>
                  </a:cubicBezTo>
                  <a:lnTo>
                    <a:pt x="4477" y="5168"/>
                  </a:lnTo>
                  <a:cubicBezTo>
                    <a:pt x="5001" y="5168"/>
                    <a:pt x="5406" y="4739"/>
                    <a:pt x="5406" y="4239"/>
                  </a:cubicBezTo>
                  <a:lnTo>
                    <a:pt x="5406" y="929"/>
                  </a:lnTo>
                  <a:cubicBezTo>
                    <a:pt x="5406" y="405"/>
                    <a:pt x="5001" y="0"/>
                    <a:pt x="4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4" name="Google Shape;1204;p50"/>
            <p:cNvSpPr/>
            <p:nvPr/>
          </p:nvSpPr>
          <p:spPr>
            <a:xfrm>
              <a:off x="5347313" y="2783358"/>
              <a:ext cx="215884" cy="286046"/>
            </a:xfrm>
            <a:custGeom>
              <a:avLst/>
              <a:gdLst/>
              <a:ahLst/>
              <a:cxnLst/>
              <a:rect l="l" t="t" r="r" b="b"/>
              <a:pathLst>
                <a:path w="6717" h="8900" extrusionOk="0">
                  <a:moveTo>
                    <a:pt x="2975" y="0"/>
                  </a:moveTo>
                  <a:cubicBezTo>
                    <a:pt x="1330" y="0"/>
                    <a:pt x="1" y="1324"/>
                    <a:pt x="1" y="2945"/>
                  </a:cubicBezTo>
                  <a:cubicBezTo>
                    <a:pt x="1" y="3993"/>
                    <a:pt x="406" y="4827"/>
                    <a:pt x="715" y="5517"/>
                  </a:cubicBezTo>
                  <a:cubicBezTo>
                    <a:pt x="953" y="5970"/>
                    <a:pt x="1144" y="6375"/>
                    <a:pt x="1144" y="6684"/>
                  </a:cubicBezTo>
                  <a:lnTo>
                    <a:pt x="1144" y="8542"/>
                  </a:lnTo>
                  <a:cubicBezTo>
                    <a:pt x="1144" y="8732"/>
                    <a:pt x="1287" y="8899"/>
                    <a:pt x="1477" y="8899"/>
                  </a:cubicBezTo>
                  <a:lnTo>
                    <a:pt x="4287" y="8899"/>
                  </a:lnTo>
                  <a:cubicBezTo>
                    <a:pt x="4478" y="8899"/>
                    <a:pt x="4621" y="8732"/>
                    <a:pt x="4621" y="8542"/>
                  </a:cubicBezTo>
                  <a:lnTo>
                    <a:pt x="4621" y="7399"/>
                  </a:lnTo>
                  <a:lnTo>
                    <a:pt x="5597" y="7399"/>
                  </a:lnTo>
                  <a:cubicBezTo>
                    <a:pt x="5788" y="7399"/>
                    <a:pt x="5931" y="7256"/>
                    <a:pt x="5931" y="7065"/>
                  </a:cubicBezTo>
                  <a:lnTo>
                    <a:pt x="5931" y="5541"/>
                  </a:lnTo>
                  <a:lnTo>
                    <a:pt x="6335" y="5541"/>
                  </a:lnTo>
                  <a:cubicBezTo>
                    <a:pt x="6383" y="5541"/>
                    <a:pt x="6454" y="5517"/>
                    <a:pt x="6502" y="5494"/>
                  </a:cubicBezTo>
                  <a:cubicBezTo>
                    <a:pt x="6669" y="5398"/>
                    <a:pt x="6716" y="5208"/>
                    <a:pt x="6645" y="5041"/>
                  </a:cubicBezTo>
                  <a:lnTo>
                    <a:pt x="5931" y="3446"/>
                  </a:lnTo>
                  <a:lnTo>
                    <a:pt x="5931" y="2850"/>
                  </a:lnTo>
                  <a:cubicBezTo>
                    <a:pt x="5931" y="1802"/>
                    <a:pt x="5145" y="612"/>
                    <a:pt x="4168" y="231"/>
                  </a:cubicBezTo>
                  <a:cubicBezTo>
                    <a:pt x="3762" y="73"/>
                    <a:pt x="3360" y="0"/>
                    <a:pt x="2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05" name="Google Shape;1205;p50"/>
          <p:cNvGrpSpPr/>
          <p:nvPr/>
        </p:nvGrpSpPr>
        <p:grpSpPr>
          <a:xfrm>
            <a:off x="6620162" y="1616152"/>
            <a:ext cx="382719" cy="286046"/>
            <a:chOff x="6620162" y="1616152"/>
            <a:chExt cx="382719" cy="286046"/>
          </a:xfrm>
        </p:grpSpPr>
        <p:sp>
          <p:nvSpPr>
            <p:cNvPr id="1206" name="Google Shape;1206;p50"/>
            <p:cNvSpPr/>
            <p:nvPr/>
          </p:nvSpPr>
          <p:spPr>
            <a:xfrm>
              <a:off x="6620162" y="1616152"/>
              <a:ext cx="215852" cy="286046"/>
            </a:xfrm>
            <a:custGeom>
              <a:avLst/>
              <a:gdLst/>
              <a:ahLst/>
              <a:cxnLst/>
              <a:rect l="l" t="t" r="r" b="b"/>
              <a:pathLst>
                <a:path w="6716" h="8900" extrusionOk="0">
                  <a:moveTo>
                    <a:pt x="2975" y="0"/>
                  </a:moveTo>
                  <a:cubicBezTo>
                    <a:pt x="1330" y="0"/>
                    <a:pt x="0" y="1324"/>
                    <a:pt x="0" y="2946"/>
                  </a:cubicBezTo>
                  <a:cubicBezTo>
                    <a:pt x="0" y="3993"/>
                    <a:pt x="405" y="4827"/>
                    <a:pt x="715" y="5518"/>
                  </a:cubicBezTo>
                  <a:cubicBezTo>
                    <a:pt x="953" y="5970"/>
                    <a:pt x="1143" y="6375"/>
                    <a:pt x="1143" y="6684"/>
                  </a:cubicBezTo>
                  <a:lnTo>
                    <a:pt x="1143" y="8542"/>
                  </a:lnTo>
                  <a:cubicBezTo>
                    <a:pt x="1143" y="8732"/>
                    <a:pt x="1286" y="8899"/>
                    <a:pt x="1477" y="8899"/>
                  </a:cubicBezTo>
                  <a:lnTo>
                    <a:pt x="4287" y="8899"/>
                  </a:lnTo>
                  <a:cubicBezTo>
                    <a:pt x="4477" y="8899"/>
                    <a:pt x="4620" y="8732"/>
                    <a:pt x="4620" y="8542"/>
                  </a:cubicBezTo>
                  <a:lnTo>
                    <a:pt x="4620" y="7399"/>
                  </a:lnTo>
                  <a:lnTo>
                    <a:pt x="5597" y="7399"/>
                  </a:lnTo>
                  <a:cubicBezTo>
                    <a:pt x="5787" y="7399"/>
                    <a:pt x="5930" y="7256"/>
                    <a:pt x="5930" y="7065"/>
                  </a:cubicBezTo>
                  <a:lnTo>
                    <a:pt x="5930" y="5541"/>
                  </a:lnTo>
                  <a:lnTo>
                    <a:pt x="6335" y="5541"/>
                  </a:lnTo>
                  <a:cubicBezTo>
                    <a:pt x="6382" y="5541"/>
                    <a:pt x="6454" y="5518"/>
                    <a:pt x="6502" y="5494"/>
                  </a:cubicBezTo>
                  <a:cubicBezTo>
                    <a:pt x="6668" y="5398"/>
                    <a:pt x="6716" y="5208"/>
                    <a:pt x="6644" y="5041"/>
                  </a:cubicBezTo>
                  <a:lnTo>
                    <a:pt x="5930" y="3446"/>
                  </a:lnTo>
                  <a:lnTo>
                    <a:pt x="5930" y="2850"/>
                  </a:lnTo>
                  <a:cubicBezTo>
                    <a:pt x="5930" y="1803"/>
                    <a:pt x="5144" y="612"/>
                    <a:pt x="4168" y="231"/>
                  </a:cubicBezTo>
                  <a:cubicBezTo>
                    <a:pt x="3761" y="73"/>
                    <a:pt x="3359" y="0"/>
                    <a:pt x="2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7" name="Google Shape;1207;p50"/>
            <p:cNvSpPr/>
            <p:nvPr/>
          </p:nvSpPr>
          <p:spPr>
            <a:xfrm>
              <a:off x="6829100" y="1736064"/>
              <a:ext cx="173781" cy="166132"/>
            </a:xfrm>
            <a:custGeom>
              <a:avLst/>
              <a:gdLst/>
              <a:ahLst/>
              <a:cxnLst/>
              <a:rect l="l" t="t" r="r" b="b"/>
              <a:pathLst>
                <a:path w="5407" h="5169" extrusionOk="0">
                  <a:moveTo>
                    <a:pt x="3001" y="1286"/>
                  </a:moveTo>
                  <a:cubicBezTo>
                    <a:pt x="3144" y="1286"/>
                    <a:pt x="3287" y="1382"/>
                    <a:pt x="3335" y="1525"/>
                  </a:cubicBezTo>
                  <a:lnTo>
                    <a:pt x="4073" y="3382"/>
                  </a:lnTo>
                  <a:cubicBezTo>
                    <a:pt x="4144" y="3549"/>
                    <a:pt x="4049" y="3763"/>
                    <a:pt x="3882" y="3835"/>
                  </a:cubicBezTo>
                  <a:cubicBezTo>
                    <a:pt x="3835" y="3858"/>
                    <a:pt x="3787" y="3858"/>
                    <a:pt x="3739" y="3858"/>
                  </a:cubicBezTo>
                  <a:cubicBezTo>
                    <a:pt x="3620" y="3858"/>
                    <a:pt x="3477" y="3787"/>
                    <a:pt x="3430" y="3644"/>
                  </a:cubicBezTo>
                  <a:lnTo>
                    <a:pt x="3358" y="3477"/>
                  </a:lnTo>
                  <a:lnTo>
                    <a:pt x="2644" y="3477"/>
                  </a:lnTo>
                  <a:lnTo>
                    <a:pt x="2596" y="3644"/>
                  </a:lnTo>
                  <a:cubicBezTo>
                    <a:pt x="2523" y="3773"/>
                    <a:pt x="2393" y="3859"/>
                    <a:pt x="2250" y="3859"/>
                  </a:cubicBezTo>
                  <a:cubicBezTo>
                    <a:pt x="2207" y="3859"/>
                    <a:pt x="2164" y="3851"/>
                    <a:pt x="2120" y="3835"/>
                  </a:cubicBezTo>
                  <a:cubicBezTo>
                    <a:pt x="1953" y="3763"/>
                    <a:pt x="1858" y="3549"/>
                    <a:pt x="1930" y="3382"/>
                  </a:cubicBezTo>
                  <a:lnTo>
                    <a:pt x="2692" y="1525"/>
                  </a:lnTo>
                  <a:cubicBezTo>
                    <a:pt x="2739" y="1382"/>
                    <a:pt x="2858" y="1286"/>
                    <a:pt x="3001" y="1286"/>
                  </a:cubicBezTo>
                  <a:close/>
                  <a:moveTo>
                    <a:pt x="1525" y="0"/>
                  </a:moveTo>
                  <a:cubicBezTo>
                    <a:pt x="1025" y="0"/>
                    <a:pt x="596" y="405"/>
                    <a:pt x="596" y="929"/>
                  </a:cubicBezTo>
                  <a:lnTo>
                    <a:pt x="596" y="1882"/>
                  </a:lnTo>
                  <a:lnTo>
                    <a:pt x="143" y="2334"/>
                  </a:lnTo>
                  <a:cubicBezTo>
                    <a:pt x="1" y="2477"/>
                    <a:pt x="1" y="2691"/>
                    <a:pt x="143" y="2834"/>
                  </a:cubicBezTo>
                  <a:lnTo>
                    <a:pt x="596" y="3287"/>
                  </a:lnTo>
                  <a:lnTo>
                    <a:pt x="596" y="4239"/>
                  </a:lnTo>
                  <a:cubicBezTo>
                    <a:pt x="596" y="4740"/>
                    <a:pt x="1025" y="5168"/>
                    <a:pt x="1525" y="5168"/>
                  </a:cubicBezTo>
                  <a:lnTo>
                    <a:pt x="4478" y="5168"/>
                  </a:lnTo>
                  <a:cubicBezTo>
                    <a:pt x="5002" y="5168"/>
                    <a:pt x="5406" y="4740"/>
                    <a:pt x="5406" y="4239"/>
                  </a:cubicBezTo>
                  <a:lnTo>
                    <a:pt x="5406" y="929"/>
                  </a:lnTo>
                  <a:cubicBezTo>
                    <a:pt x="5406" y="405"/>
                    <a:pt x="5002" y="0"/>
                    <a:pt x="4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8" name="Google Shape;1208;p50"/>
            <p:cNvSpPr/>
            <p:nvPr/>
          </p:nvSpPr>
          <p:spPr>
            <a:xfrm>
              <a:off x="6923237" y="1819497"/>
              <a:ext cx="5400" cy="6139"/>
            </a:xfrm>
            <a:custGeom>
              <a:avLst/>
              <a:gdLst/>
              <a:ahLst/>
              <a:cxnLst/>
              <a:rect l="l" t="t" r="r" b="b"/>
              <a:pathLst>
                <a:path w="168" h="191" extrusionOk="0">
                  <a:moveTo>
                    <a:pt x="72" y="0"/>
                  </a:moveTo>
                  <a:lnTo>
                    <a:pt x="1" y="191"/>
                  </a:lnTo>
                  <a:lnTo>
                    <a:pt x="167" y="191"/>
                  </a:lnTo>
                  <a:lnTo>
                    <a:pt x="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09" name="Google Shape;1209;p50"/>
          <p:cNvGrpSpPr/>
          <p:nvPr/>
        </p:nvGrpSpPr>
        <p:grpSpPr>
          <a:xfrm>
            <a:off x="4701343" y="3380090"/>
            <a:ext cx="383488" cy="297938"/>
            <a:chOff x="4701343" y="3380090"/>
            <a:chExt cx="383488" cy="297938"/>
          </a:xfrm>
        </p:grpSpPr>
        <p:sp>
          <p:nvSpPr>
            <p:cNvPr id="1210" name="Google Shape;1210;p50"/>
            <p:cNvSpPr/>
            <p:nvPr/>
          </p:nvSpPr>
          <p:spPr>
            <a:xfrm>
              <a:off x="5012838" y="3476219"/>
              <a:ext cx="29890" cy="58527"/>
            </a:xfrm>
            <a:custGeom>
              <a:avLst/>
              <a:gdLst/>
              <a:ahLst/>
              <a:cxnLst/>
              <a:rect l="l" t="t" r="r" b="b"/>
              <a:pathLst>
                <a:path w="930" h="1821" extrusionOk="0">
                  <a:moveTo>
                    <a:pt x="386" y="1"/>
                  </a:moveTo>
                  <a:cubicBezTo>
                    <a:pt x="317" y="1"/>
                    <a:pt x="248" y="20"/>
                    <a:pt x="191" y="58"/>
                  </a:cubicBezTo>
                  <a:cubicBezTo>
                    <a:pt x="25" y="177"/>
                    <a:pt x="1" y="391"/>
                    <a:pt x="120" y="558"/>
                  </a:cubicBezTo>
                  <a:cubicBezTo>
                    <a:pt x="191" y="653"/>
                    <a:pt x="215" y="772"/>
                    <a:pt x="215" y="915"/>
                  </a:cubicBezTo>
                  <a:cubicBezTo>
                    <a:pt x="215" y="1034"/>
                    <a:pt x="191" y="1153"/>
                    <a:pt x="120" y="1249"/>
                  </a:cubicBezTo>
                  <a:cubicBezTo>
                    <a:pt x="1" y="1415"/>
                    <a:pt x="25" y="1630"/>
                    <a:pt x="191" y="1749"/>
                  </a:cubicBezTo>
                  <a:cubicBezTo>
                    <a:pt x="239" y="1796"/>
                    <a:pt x="310" y="1820"/>
                    <a:pt x="382" y="1820"/>
                  </a:cubicBezTo>
                  <a:cubicBezTo>
                    <a:pt x="501" y="1820"/>
                    <a:pt x="596" y="1773"/>
                    <a:pt x="668" y="1677"/>
                  </a:cubicBezTo>
                  <a:cubicBezTo>
                    <a:pt x="834" y="1439"/>
                    <a:pt x="930" y="1177"/>
                    <a:pt x="930" y="915"/>
                  </a:cubicBezTo>
                  <a:cubicBezTo>
                    <a:pt x="930" y="630"/>
                    <a:pt x="834" y="368"/>
                    <a:pt x="668" y="129"/>
                  </a:cubicBezTo>
                  <a:cubicBezTo>
                    <a:pt x="596" y="44"/>
                    <a:pt x="490"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1" name="Google Shape;1211;p50"/>
            <p:cNvSpPr/>
            <p:nvPr/>
          </p:nvSpPr>
          <p:spPr>
            <a:xfrm>
              <a:off x="5046520" y="3450957"/>
              <a:ext cx="38311" cy="109051"/>
            </a:xfrm>
            <a:custGeom>
              <a:avLst/>
              <a:gdLst/>
              <a:ahLst/>
              <a:cxnLst/>
              <a:rect l="l" t="t" r="r" b="b"/>
              <a:pathLst>
                <a:path w="1192" h="3393" extrusionOk="0">
                  <a:moveTo>
                    <a:pt x="381" y="1"/>
                  </a:moveTo>
                  <a:cubicBezTo>
                    <a:pt x="308" y="1"/>
                    <a:pt x="234" y="20"/>
                    <a:pt x="167" y="58"/>
                  </a:cubicBezTo>
                  <a:cubicBezTo>
                    <a:pt x="24" y="177"/>
                    <a:pt x="1" y="415"/>
                    <a:pt x="96" y="558"/>
                  </a:cubicBezTo>
                  <a:cubicBezTo>
                    <a:pt x="358" y="892"/>
                    <a:pt x="477" y="1273"/>
                    <a:pt x="477" y="1701"/>
                  </a:cubicBezTo>
                  <a:cubicBezTo>
                    <a:pt x="477" y="2106"/>
                    <a:pt x="358" y="2487"/>
                    <a:pt x="96" y="2821"/>
                  </a:cubicBezTo>
                  <a:cubicBezTo>
                    <a:pt x="1" y="2987"/>
                    <a:pt x="24" y="3202"/>
                    <a:pt x="167" y="3321"/>
                  </a:cubicBezTo>
                  <a:cubicBezTo>
                    <a:pt x="239" y="3368"/>
                    <a:pt x="310" y="3392"/>
                    <a:pt x="382" y="3392"/>
                  </a:cubicBezTo>
                  <a:cubicBezTo>
                    <a:pt x="501" y="3392"/>
                    <a:pt x="596" y="3344"/>
                    <a:pt x="667" y="3249"/>
                  </a:cubicBezTo>
                  <a:cubicBezTo>
                    <a:pt x="1001" y="2797"/>
                    <a:pt x="1191" y="2249"/>
                    <a:pt x="1191" y="1701"/>
                  </a:cubicBezTo>
                  <a:cubicBezTo>
                    <a:pt x="1191" y="1130"/>
                    <a:pt x="1001" y="582"/>
                    <a:pt x="667" y="130"/>
                  </a:cubicBezTo>
                  <a:cubicBezTo>
                    <a:pt x="596" y="44"/>
                    <a:pt x="490"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2" name="Google Shape;1212;p50"/>
            <p:cNvSpPr/>
            <p:nvPr/>
          </p:nvSpPr>
          <p:spPr>
            <a:xfrm>
              <a:off x="4743446" y="3476219"/>
              <a:ext cx="29858" cy="58527"/>
            </a:xfrm>
            <a:custGeom>
              <a:avLst/>
              <a:gdLst/>
              <a:ahLst/>
              <a:cxnLst/>
              <a:rect l="l" t="t" r="r" b="b"/>
              <a:pathLst>
                <a:path w="929" h="1821" extrusionOk="0">
                  <a:moveTo>
                    <a:pt x="535" y="1"/>
                  </a:moveTo>
                  <a:cubicBezTo>
                    <a:pt x="424" y="1"/>
                    <a:pt x="310" y="44"/>
                    <a:pt x="238" y="129"/>
                  </a:cubicBezTo>
                  <a:cubicBezTo>
                    <a:pt x="72" y="368"/>
                    <a:pt x="0" y="630"/>
                    <a:pt x="0" y="915"/>
                  </a:cubicBezTo>
                  <a:cubicBezTo>
                    <a:pt x="0" y="1177"/>
                    <a:pt x="72" y="1439"/>
                    <a:pt x="238" y="1677"/>
                  </a:cubicBezTo>
                  <a:cubicBezTo>
                    <a:pt x="310" y="1773"/>
                    <a:pt x="429" y="1820"/>
                    <a:pt x="524" y="1820"/>
                  </a:cubicBezTo>
                  <a:cubicBezTo>
                    <a:pt x="595" y="1820"/>
                    <a:pt x="667" y="1796"/>
                    <a:pt x="738" y="1749"/>
                  </a:cubicBezTo>
                  <a:cubicBezTo>
                    <a:pt x="881" y="1630"/>
                    <a:pt x="929" y="1415"/>
                    <a:pt x="810" y="1249"/>
                  </a:cubicBezTo>
                  <a:cubicBezTo>
                    <a:pt x="738" y="1153"/>
                    <a:pt x="691" y="1034"/>
                    <a:pt x="691" y="915"/>
                  </a:cubicBezTo>
                  <a:cubicBezTo>
                    <a:pt x="691" y="772"/>
                    <a:pt x="738" y="653"/>
                    <a:pt x="810" y="558"/>
                  </a:cubicBezTo>
                  <a:cubicBezTo>
                    <a:pt x="929" y="391"/>
                    <a:pt x="881" y="177"/>
                    <a:pt x="738" y="58"/>
                  </a:cubicBezTo>
                  <a:cubicBezTo>
                    <a:pt x="681" y="20"/>
                    <a:pt x="609" y="1"/>
                    <a:pt x="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3" name="Google Shape;1213;p50"/>
            <p:cNvSpPr/>
            <p:nvPr/>
          </p:nvSpPr>
          <p:spPr>
            <a:xfrm>
              <a:off x="4701343" y="3450957"/>
              <a:ext cx="38311" cy="109051"/>
            </a:xfrm>
            <a:custGeom>
              <a:avLst/>
              <a:gdLst/>
              <a:ahLst/>
              <a:cxnLst/>
              <a:rect l="l" t="t" r="r" b="b"/>
              <a:pathLst>
                <a:path w="1192" h="3393" extrusionOk="0">
                  <a:moveTo>
                    <a:pt x="805" y="1"/>
                  </a:moveTo>
                  <a:cubicBezTo>
                    <a:pt x="701" y="1"/>
                    <a:pt x="596" y="44"/>
                    <a:pt x="524" y="130"/>
                  </a:cubicBezTo>
                  <a:cubicBezTo>
                    <a:pt x="167" y="582"/>
                    <a:pt x="0" y="1130"/>
                    <a:pt x="0" y="1701"/>
                  </a:cubicBezTo>
                  <a:cubicBezTo>
                    <a:pt x="0" y="2249"/>
                    <a:pt x="167" y="2797"/>
                    <a:pt x="524" y="3249"/>
                  </a:cubicBezTo>
                  <a:cubicBezTo>
                    <a:pt x="596" y="3344"/>
                    <a:pt x="691" y="3392"/>
                    <a:pt x="786" y="3392"/>
                  </a:cubicBezTo>
                  <a:cubicBezTo>
                    <a:pt x="858" y="3392"/>
                    <a:pt x="953" y="3368"/>
                    <a:pt x="1001" y="3321"/>
                  </a:cubicBezTo>
                  <a:cubicBezTo>
                    <a:pt x="1167" y="3202"/>
                    <a:pt x="1191" y="2987"/>
                    <a:pt x="1072" y="2821"/>
                  </a:cubicBezTo>
                  <a:cubicBezTo>
                    <a:pt x="834" y="2487"/>
                    <a:pt x="691" y="2106"/>
                    <a:pt x="691" y="1701"/>
                  </a:cubicBezTo>
                  <a:cubicBezTo>
                    <a:pt x="691" y="1273"/>
                    <a:pt x="834" y="892"/>
                    <a:pt x="1072" y="558"/>
                  </a:cubicBezTo>
                  <a:cubicBezTo>
                    <a:pt x="1191" y="415"/>
                    <a:pt x="1167" y="177"/>
                    <a:pt x="1001" y="58"/>
                  </a:cubicBezTo>
                  <a:cubicBezTo>
                    <a:pt x="943" y="20"/>
                    <a:pt x="875" y="1"/>
                    <a:pt x="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4" name="Google Shape;1214;p50"/>
            <p:cNvSpPr/>
            <p:nvPr/>
          </p:nvSpPr>
          <p:spPr>
            <a:xfrm>
              <a:off x="4880424" y="3444401"/>
              <a:ext cx="25294" cy="25262"/>
            </a:xfrm>
            <a:custGeom>
              <a:avLst/>
              <a:gdLst/>
              <a:ahLst/>
              <a:cxnLst/>
              <a:rect l="l" t="t" r="r" b="b"/>
              <a:pathLst>
                <a:path w="787" h="786" extrusionOk="0">
                  <a:moveTo>
                    <a:pt x="382" y="0"/>
                  </a:moveTo>
                  <a:cubicBezTo>
                    <a:pt x="168" y="0"/>
                    <a:pt x="1" y="167"/>
                    <a:pt x="1" y="405"/>
                  </a:cubicBezTo>
                  <a:cubicBezTo>
                    <a:pt x="1" y="619"/>
                    <a:pt x="168" y="786"/>
                    <a:pt x="382" y="786"/>
                  </a:cubicBezTo>
                  <a:cubicBezTo>
                    <a:pt x="596" y="786"/>
                    <a:pt x="787" y="619"/>
                    <a:pt x="787" y="405"/>
                  </a:cubicBezTo>
                  <a:cubicBezTo>
                    <a:pt x="787" y="167"/>
                    <a:pt x="596"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5" name="Google Shape;1215;p50"/>
            <p:cNvSpPr/>
            <p:nvPr/>
          </p:nvSpPr>
          <p:spPr>
            <a:xfrm>
              <a:off x="4797761" y="3380090"/>
              <a:ext cx="189851" cy="297938"/>
            </a:xfrm>
            <a:custGeom>
              <a:avLst/>
              <a:gdLst/>
              <a:ahLst/>
              <a:cxnLst/>
              <a:rect l="l" t="t" r="r" b="b"/>
              <a:pathLst>
                <a:path w="5907" h="9270" extrusionOk="0">
                  <a:moveTo>
                    <a:pt x="2954" y="1311"/>
                  </a:moveTo>
                  <a:cubicBezTo>
                    <a:pt x="3573" y="1311"/>
                    <a:pt x="4049" y="1787"/>
                    <a:pt x="4049" y="2406"/>
                  </a:cubicBezTo>
                  <a:cubicBezTo>
                    <a:pt x="4049" y="3001"/>
                    <a:pt x="3573" y="3501"/>
                    <a:pt x="2954" y="3501"/>
                  </a:cubicBezTo>
                  <a:cubicBezTo>
                    <a:pt x="2359" y="3501"/>
                    <a:pt x="1858" y="3001"/>
                    <a:pt x="1858" y="2406"/>
                  </a:cubicBezTo>
                  <a:cubicBezTo>
                    <a:pt x="1858" y="1787"/>
                    <a:pt x="2359" y="1311"/>
                    <a:pt x="2954" y="1311"/>
                  </a:cubicBezTo>
                  <a:close/>
                  <a:moveTo>
                    <a:pt x="2954" y="4097"/>
                  </a:moveTo>
                  <a:cubicBezTo>
                    <a:pt x="3883" y="4097"/>
                    <a:pt x="4621" y="4835"/>
                    <a:pt x="4621" y="5740"/>
                  </a:cubicBezTo>
                  <a:cubicBezTo>
                    <a:pt x="4621" y="6669"/>
                    <a:pt x="3883" y="7407"/>
                    <a:pt x="2954" y="7407"/>
                  </a:cubicBezTo>
                  <a:cubicBezTo>
                    <a:pt x="2049" y="7407"/>
                    <a:pt x="1311" y="6669"/>
                    <a:pt x="1311" y="5740"/>
                  </a:cubicBezTo>
                  <a:cubicBezTo>
                    <a:pt x="1311" y="4835"/>
                    <a:pt x="2049" y="4097"/>
                    <a:pt x="2954" y="4097"/>
                  </a:cubicBezTo>
                  <a:close/>
                  <a:moveTo>
                    <a:pt x="334" y="1"/>
                  </a:moveTo>
                  <a:cubicBezTo>
                    <a:pt x="144" y="1"/>
                    <a:pt x="1" y="144"/>
                    <a:pt x="1" y="358"/>
                  </a:cubicBezTo>
                  <a:lnTo>
                    <a:pt x="1" y="8907"/>
                  </a:lnTo>
                  <a:cubicBezTo>
                    <a:pt x="1" y="9098"/>
                    <a:pt x="120" y="9241"/>
                    <a:pt x="311" y="9265"/>
                  </a:cubicBezTo>
                  <a:cubicBezTo>
                    <a:pt x="324" y="9266"/>
                    <a:pt x="338" y="9267"/>
                    <a:pt x="351" y="9267"/>
                  </a:cubicBezTo>
                  <a:cubicBezTo>
                    <a:pt x="546" y="9267"/>
                    <a:pt x="692" y="9108"/>
                    <a:pt x="692" y="8907"/>
                  </a:cubicBezTo>
                  <a:lnTo>
                    <a:pt x="692" y="8717"/>
                  </a:lnTo>
                  <a:lnTo>
                    <a:pt x="5216" y="8717"/>
                  </a:lnTo>
                  <a:lnTo>
                    <a:pt x="5216" y="8979"/>
                  </a:lnTo>
                  <a:cubicBezTo>
                    <a:pt x="5216" y="9050"/>
                    <a:pt x="5240" y="9145"/>
                    <a:pt x="5312" y="9193"/>
                  </a:cubicBezTo>
                  <a:cubicBezTo>
                    <a:pt x="5391" y="9246"/>
                    <a:pt x="5473" y="9270"/>
                    <a:pt x="5549" y="9270"/>
                  </a:cubicBezTo>
                  <a:cubicBezTo>
                    <a:pt x="5746" y="9270"/>
                    <a:pt x="5907" y="9113"/>
                    <a:pt x="5907" y="8907"/>
                  </a:cubicBezTo>
                  <a:lnTo>
                    <a:pt x="5907" y="263"/>
                  </a:lnTo>
                  <a:cubicBezTo>
                    <a:pt x="5907" y="120"/>
                    <a:pt x="5788" y="1"/>
                    <a:pt x="5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6" name="Google Shape;1216;p50"/>
            <p:cNvSpPr/>
            <p:nvPr/>
          </p:nvSpPr>
          <p:spPr>
            <a:xfrm>
              <a:off x="4862072" y="3533941"/>
              <a:ext cx="61259" cy="62030"/>
            </a:xfrm>
            <a:custGeom>
              <a:avLst/>
              <a:gdLst/>
              <a:ahLst/>
              <a:cxnLst/>
              <a:rect l="l" t="t" r="r" b="b"/>
              <a:pathLst>
                <a:path w="1906" h="1930" extrusionOk="0">
                  <a:moveTo>
                    <a:pt x="953" y="620"/>
                  </a:moveTo>
                  <a:cubicBezTo>
                    <a:pt x="1143" y="620"/>
                    <a:pt x="1310" y="762"/>
                    <a:pt x="1310" y="953"/>
                  </a:cubicBezTo>
                  <a:cubicBezTo>
                    <a:pt x="1310" y="1167"/>
                    <a:pt x="1143" y="1310"/>
                    <a:pt x="953" y="1310"/>
                  </a:cubicBezTo>
                  <a:cubicBezTo>
                    <a:pt x="762" y="1310"/>
                    <a:pt x="620" y="1167"/>
                    <a:pt x="620" y="953"/>
                  </a:cubicBezTo>
                  <a:cubicBezTo>
                    <a:pt x="620" y="762"/>
                    <a:pt x="762" y="620"/>
                    <a:pt x="953" y="620"/>
                  </a:cubicBezTo>
                  <a:close/>
                  <a:moveTo>
                    <a:pt x="953" y="0"/>
                  </a:moveTo>
                  <a:cubicBezTo>
                    <a:pt x="429" y="0"/>
                    <a:pt x="0" y="429"/>
                    <a:pt x="0" y="953"/>
                  </a:cubicBezTo>
                  <a:cubicBezTo>
                    <a:pt x="0" y="1501"/>
                    <a:pt x="429" y="1929"/>
                    <a:pt x="953" y="1929"/>
                  </a:cubicBezTo>
                  <a:cubicBezTo>
                    <a:pt x="1477" y="1929"/>
                    <a:pt x="1906" y="1501"/>
                    <a:pt x="1906" y="953"/>
                  </a:cubicBezTo>
                  <a:cubicBezTo>
                    <a:pt x="1906" y="429"/>
                    <a:pt x="1477"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17" name="Google Shape;1217;p50"/>
          <p:cNvGrpSpPr/>
          <p:nvPr/>
        </p:nvGrpSpPr>
        <p:grpSpPr>
          <a:xfrm>
            <a:off x="7278377" y="1567685"/>
            <a:ext cx="309251" cy="382717"/>
            <a:chOff x="7278377" y="1567685"/>
            <a:chExt cx="309251" cy="382717"/>
          </a:xfrm>
        </p:grpSpPr>
        <p:sp>
          <p:nvSpPr>
            <p:cNvPr id="1218" name="Google Shape;1218;p50"/>
            <p:cNvSpPr/>
            <p:nvPr/>
          </p:nvSpPr>
          <p:spPr>
            <a:xfrm>
              <a:off x="7278377" y="1567685"/>
              <a:ext cx="309251" cy="190815"/>
            </a:xfrm>
            <a:custGeom>
              <a:avLst/>
              <a:gdLst/>
              <a:ahLst/>
              <a:cxnLst/>
              <a:rect l="l" t="t" r="r" b="b"/>
              <a:pathLst>
                <a:path w="9622" h="5937" extrusionOk="0">
                  <a:moveTo>
                    <a:pt x="4541" y="1688"/>
                  </a:moveTo>
                  <a:cubicBezTo>
                    <a:pt x="4616" y="1688"/>
                    <a:pt x="4694" y="1713"/>
                    <a:pt x="4764" y="1763"/>
                  </a:cubicBezTo>
                  <a:lnTo>
                    <a:pt x="5502" y="2310"/>
                  </a:lnTo>
                  <a:cubicBezTo>
                    <a:pt x="5573" y="2382"/>
                    <a:pt x="5645" y="2501"/>
                    <a:pt x="5645" y="2596"/>
                  </a:cubicBezTo>
                  <a:cubicBezTo>
                    <a:pt x="5645" y="2715"/>
                    <a:pt x="5573" y="2810"/>
                    <a:pt x="5502" y="2882"/>
                  </a:cubicBezTo>
                  <a:lnTo>
                    <a:pt x="4764" y="3430"/>
                  </a:lnTo>
                  <a:cubicBezTo>
                    <a:pt x="4692" y="3477"/>
                    <a:pt x="4621" y="3501"/>
                    <a:pt x="4549" y="3501"/>
                  </a:cubicBezTo>
                  <a:cubicBezTo>
                    <a:pt x="4430" y="3501"/>
                    <a:pt x="4335" y="3453"/>
                    <a:pt x="4263" y="3358"/>
                  </a:cubicBezTo>
                  <a:cubicBezTo>
                    <a:pt x="4144" y="3215"/>
                    <a:pt x="4168" y="3001"/>
                    <a:pt x="4335" y="2882"/>
                  </a:cubicBezTo>
                  <a:lnTo>
                    <a:pt x="4716" y="2596"/>
                  </a:lnTo>
                  <a:lnTo>
                    <a:pt x="4335" y="2310"/>
                  </a:lnTo>
                  <a:cubicBezTo>
                    <a:pt x="4168" y="2215"/>
                    <a:pt x="4144" y="1977"/>
                    <a:pt x="4263" y="1834"/>
                  </a:cubicBezTo>
                  <a:cubicBezTo>
                    <a:pt x="4333" y="1737"/>
                    <a:pt x="4435" y="1688"/>
                    <a:pt x="4541" y="1688"/>
                  </a:cubicBezTo>
                  <a:close/>
                  <a:moveTo>
                    <a:pt x="7139" y="1321"/>
                  </a:moveTo>
                  <a:cubicBezTo>
                    <a:pt x="7330" y="1321"/>
                    <a:pt x="7478" y="1479"/>
                    <a:pt x="7478" y="1667"/>
                  </a:cubicBezTo>
                  <a:lnTo>
                    <a:pt x="7478" y="2072"/>
                  </a:lnTo>
                  <a:lnTo>
                    <a:pt x="7717" y="2072"/>
                  </a:lnTo>
                  <a:cubicBezTo>
                    <a:pt x="7836" y="2072"/>
                    <a:pt x="7955" y="2144"/>
                    <a:pt x="8002" y="2239"/>
                  </a:cubicBezTo>
                  <a:cubicBezTo>
                    <a:pt x="8145" y="2501"/>
                    <a:pt x="7955" y="2763"/>
                    <a:pt x="7693" y="2763"/>
                  </a:cubicBezTo>
                  <a:lnTo>
                    <a:pt x="7478" y="2763"/>
                  </a:lnTo>
                  <a:lnTo>
                    <a:pt x="7478" y="2834"/>
                  </a:lnTo>
                  <a:cubicBezTo>
                    <a:pt x="7478" y="3049"/>
                    <a:pt x="7669" y="3191"/>
                    <a:pt x="7859" y="3191"/>
                  </a:cubicBezTo>
                  <a:cubicBezTo>
                    <a:pt x="7871" y="3190"/>
                    <a:pt x="7882" y="3190"/>
                    <a:pt x="7893" y="3190"/>
                  </a:cubicBezTo>
                  <a:cubicBezTo>
                    <a:pt x="8137" y="3190"/>
                    <a:pt x="8307" y="3441"/>
                    <a:pt x="8193" y="3692"/>
                  </a:cubicBezTo>
                  <a:cubicBezTo>
                    <a:pt x="8145" y="3811"/>
                    <a:pt x="8026" y="3882"/>
                    <a:pt x="7907" y="3882"/>
                  </a:cubicBezTo>
                  <a:cubicBezTo>
                    <a:pt x="7621" y="3882"/>
                    <a:pt x="7336" y="3763"/>
                    <a:pt x="7145" y="3596"/>
                  </a:cubicBezTo>
                  <a:cubicBezTo>
                    <a:pt x="6931" y="3763"/>
                    <a:pt x="6669" y="3882"/>
                    <a:pt x="6383" y="3882"/>
                  </a:cubicBezTo>
                  <a:cubicBezTo>
                    <a:pt x="6264" y="3882"/>
                    <a:pt x="6121" y="3811"/>
                    <a:pt x="6097" y="3692"/>
                  </a:cubicBezTo>
                  <a:cubicBezTo>
                    <a:pt x="5960" y="3441"/>
                    <a:pt x="6129" y="3190"/>
                    <a:pt x="6374" y="3190"/>
                  </a:cubicBezTo>
                  <a:cubicBezTo>
                    <a:pt x="6385" y="3190"/>
                    <a:pt x="6396" y="3190"/>
                    <a:pt x="6407" y="3191"/>
                  </a:cubicBezTo>
                  <a:cubicBezTo>
                    <a:pt x="6621" y="3191"/>
                    <a:pt x="6788" y="3049"/>
                    <a:pt x="6788" y="2834"/>
                  </a:cubicBezTo>
                  <a:lnTo>
                    <a:pt x="6788" y="2763"/>
                  </a:lnTo>
                  <a:lnTo>
                    <a:pt x="6573" y="2763"/>
                  </a:lnTo>
                  <a:cubicBezTo>
                    <a:pt x="6431" y="2763"/>
                    <a:pt x="6335" y="2691"/>
                    <a:pt x="6264" y="2596"/>
                  </a:cubicBezTo>
                  <a:cubicBezTo>
                    <a:pt x="6145" y="2334"/>
                    <a:pt x="6335" y="2072"/>
                    <a:pt x="6573" y="2072"/>
                  </a:cubicBezTo>
                  <a:lnTo>
                    <a:pt x="6788" y="2072"/>
                  </a:lnTo>
                  <a:lnTo>
                    <a:pt x="6788" y="1644"/>
                  </a:lnTo>
                  <a:cubicBezTo>
                    <a:pt x="6788" y="1524"/>
                    <a:pt x="6859" y="1405"/>
                    <a:pt x="6978" y="1358"/>
                  </a:cubicBezTo>
                  <a:cubicBezTo>
                    <a:pt x="7034" y="1333"/>
                    <a:pt x="7088" y="1321"/>
                    <a:pt x="7139" y="1321"/>
                  </a:cubicBezTo>
                  <a:close/>
                  <a:moveTo>
                    <a:pt x="2501" y="1310"/>
                  </a:moveTo>
                  <a:cubicBezTo>
                    <a:pt x="2644" y="1310"/>
                    <a:pt x="2763" y="1405"/>
                    <a:pt x="2811" y="1548"/>
                  </a:cubicBezTo>
                  <a:lnTo>
                    <a:pt x="3573" y="3406"/>
                  </a:lnTo>
                  <a:cubicBezTo>
                    <a:pt x="3644" y="3572"/>
                    <a:pt x="3549" y="3787"/>
                    <a:pt x="3359" y="3858"/>
                  </a:cubicBezTo>
                  <a:cubicBezTo>
                    <a:pt x="3335" y="3882"/>
                    <a:pt x="3287" y="3882"/>
                    <a:pt x="3239" y="3882"/>
                  </a:cubicBezTo>
                  <a:cubicBezTo>
                    <a:pt x="3097" y="3882"/>
                    <a:pt x="2977" y="3787"/>
                    <a:pt x="2906" y="3668"/>
                  </a:cubicBezTo>
                  <a:lnTo>
                    <a:pt x="2858" y="3501"/>
                  </a:lnTo>
                  <a:lnTo>
                    <a:pt x="2144" y="3501"/>
                  </a:lnTo>
                  <a:lnTo>
                    <a:pt x="2073" y="3668"/>
                  </a:lnTo>
                  <a:cubicBezTo>
                    <a:pt x="2017" y="3796"/>
                    <a:pt x="1878" y="3882"/>
                    <a:pt x="1740" y="3882"/>
                  </a:cubicBezTo>
                  <a:cubicBezTo>
                    <a:pt x="1699" y="3882"/>
                    <a:pt x="1658" y="3875"/>
                    <a:pt x="1620" y="3858"/>
                  </a:cubicBezTo>
                  <a:cubicBezTo>
                    <a:pt x="1430" y="3787"/>
                    <a:pt x="1358" y="3572"/>
                    <a:pt x="1430" y="3406"/>
                  </a:cubicBezTo>
                  <a:lnTo>
                    <a:pt x="2168" y="1548"/>
                  </a:lnTo>
                  <a:cubicBezTo>
                    <a:pt x="2215" y="1405"/>
                    <a:pt x="2358" y="1310"/>
                    <a:pt x="2501" y="1310"/>
                  </a:cubicBezTo>
                  <a:close/>
                  <a:moveTo>
                    <a:pt x="929" y="0"/>
                  </a:moveTo>
                  <a:cubicBezTo>
                    <a:pt x="406" y="0"/>
                    <a:pt x="1" y="405"/>
                    <a:pt x="1" y="929"/>
                  </a:cubicBezTo>
                  <a:lnTo>
                    <a:pt x="1" y="4263"/>
                  </a:lnTo>
                  <a:cubicBezTo>
                    <a:pt x="1" y="4263"/>
                    <a:pt x="429" y="5192"/>
                    <a:pt x="929" y="5192"/>
                  </a:cubicBezTo>
                  <a:lnTo>
                    <a:pt x="4097" y="5192"/>
                  </a:lnTo>
                  <a:lnTo>
                    <a:pt x="4525" y="5787"/>
                  </a:lnTo>
                  <a:cubicBezTo>
                    <a:pt x="4597" y="5859"/>
                    <a:pt x="4668" y="5906"/>
                    <a:pt x="4740" y="5930"/>
                  </a:cubicBezTo>
                  <a:cubicBezTo>
                    <a:pt x="4764" y="5934"/>
                    <a:pt x="4787" y="5936"/>
                    <a:pt x="4811" y="5936"/>
                  </a:cubicBezTo>
                  <a:cubicBezTo>
                    <a:pt x="4928" y="5936"/>
                    <a:pt x="5037" y="5886"/>
                    <a:pt x="5097" y="5787"/>
                  </a:cubicBezTo>
                  <a:lnTo>
                    <a:pt x="5549" y="5216"/>
                  </a:lnTo>
                  <a:lnTo>
                    <a:pt x="8693" y="5216"/>
                  </a:lnTo>
                  <a:cubicBezTo>
                    <a:pt x="9217" y="5216"/>
                    <a:pt x="9622" y="4787"/>
                    <a:pt x="9622" y="4287"/>
                  </a:cubicBezTo>
                  <a:lnTo>
                    <a:pt x="9622" y="929"/>
                  </a:lnTo>
                  <a:cubicBezTo>
                    <a:pt x="9622" y="405"/>
                    <a:pt x="9217" y="0"/>
                    <a:pt x="8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9" name="Google Shape;1219;p50"/>
            <p:cNvSpPr/>
            <p:nvPr/>
          </p:nvSpPr>
          <p:spPr>
            <a:xfrm>
              <a:off x="7355673" y="1651858"/>
              <a:ext cx="5400" cy="6171"/>
            </a:xfrm>
            <a:custGeom>
              <a:avLst/>
              <a:gdLst/>
              <a:ahLst/>
              <a:cxnLst/>
              <a:rect l="l" t="t" r="r" b="b"/>
              <a:pathLst>
                <a:path w="168" h="192" extrusionOk="0">
                  <a:moveTo>
                    <a:pt x="96" y="1"/>
                  </a:moveTo>
                  <a:lnTo>
                    <a:pt x="1" y="191"/>
                  </a:lnTo>
                  <a:lnTo>
                    <a:pt x="168" y="191"/>
                  </a:lnTo>
                  <a:lnTo>
                    <a:pt x="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0" name="Google Shape;1220;p50"/>
            <p:cNvSpPr/>
            <p:nvPr/>
          </p:nvSpPr>
          <p:spPr>
            <a:xfrm>
              <a:off x="7393951" y="1784273"/>
              <a:ext cx="78872" cy="79643"/>
            </a:xfrm>
            <a:custGeom>
              <a:avLst/>
              <a:gdLst/>
              <a:ahLst/>
              <a:cxnLst/>
              <a:rect l="l" t="t" r="r" b="b"/>
              <a:pathLst>
                <a:path w="2454" h="2478" extrusionOk="0">
                  <a:moveTo>
                    <a:pt x="1215" y="1"/>
                  </a:moveTo>
                  <a:cubicBezTo>
                    <a:pt x="548" y="1"/>
                    <a:pt x="1" y="549"/>
                    <a:pt x="1" y="1239"/>
                  </a:cubicBezTo>
                  <a:cubicBezTo>
                    <a:pt x="1" y="1930"/>
                    <a:pt x="548" y="2477"/>
                    <a:pt x="1215" y="2477"/>
                  </a:cubicBezTo>
                  <a:cubicBezTo>
                    <a:pt x="1906" y="2477"/>
                    <a:pt x="2454" y="1930"/>
                    <a:pt x="2454" y="1239"/>
                  </a:cubicBezTo>
                  <a:cubicBezTo>
                    <a:pt x="2454" y="549"/>
                    <a:pt x="1906"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1" name="Google Shape;1221;p50"/>
            <p:cNvSpPr/>
            <p:nvPr/>
          </p:nvSpPr>
          <p:spPr>
            <a:xfrm>
              <a:off x="7350337" y="1868478"/>
              <a:ext cx="166100" cy="81925"/>
            </a:xfrm>
            <a:custGeom>
              <a:avLst/>
              <a:gdLst/>
              <a:ahLst/>
              <a:cxnLst/>
              <a:rect l="l" t="t" r="r" b="b"/>
              <a:pathLst>
                <a:path w="5168" h="2549" extrusionOk="0">
                  <a:moveTo>
                    <a:pt x="1239" y="0"/>
                  </a:moveTo>
                  <a:cubicBezTo>
                    <a:pt x="500" y="453"/>
                    <a:pt x="0" y="1286"/>
                    <a:pt x="0" y="2215"/>
                  </a:cubicBezTo>
                  <a:cubicBezTo>
                    <a:pt x="0" y="2406"/>
                    <a:pt x="143" y="2548"/>
                    <a:pt x="357" y="2548"/>
                  </a:cubicBezTo>
                  <a:lnTo>
                    <a:pt x="4811" y="2548"/>
                  </a:lnTo>
                  <a:cubicBezTo>
                    <a:pt x="5001" y="2548"/>
                    <a:pt x="5168" y="2406"/>
                    <a:pt x="5168" y="2215"/>
                  </a:cubicBezTo>
                  <a:cubicBezTo>
                    <a:pt x="5168" y="1286"/>
                    <a:pt x="4668" y="453"/>
                    <a:pt x="3930" y="0"/>
                  </a:cubicBezTo>
                  <a:cubicBezTo>
                    <a:pt x="3572" y="334"/>
                    <a:pt x="3096" y="548"/>
                    <a:pt x="2572" y="548"/>
                  </a:cubicBezTo>
                  <a:cubicBezTo>
                    <a:pt x="2048" y="548"/>
                    <a:pt x="1572" y="334"/>
                    <a:pt x="1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222" name="Google Shape;1222;p50"/>
          <p:cNvSpPr/>
          <p:nvPr/>
        </p:nvSpPr>
        <p:spPr>
          <a:xfrm>
            <a:off x="4701343" y="2765488"/>
            <a:ext cx="383494" cy="321496"/>
          </a:xfrm>
          <a:custGeom>
            <a:avLst/>
            <a:gdLst/>
            <a:ahLst/>
            <a:cxnLst/>
            <a:rect l="l" t="t" r="r" b="b"/>
            <a:pathLst>
              <a:path w="11932" h="10003" extrusionOk="0">
                <a:moveTo>
                  <a:pt x="5978" y="2239"/>
                </a:moveTo>
                <a:cubicBezTo>
                  <a:pt x="6168" y="2239"/>
                  <a:pt x="6311" y="2382"/>
                  <a:pt x="6311" y="2573"/>
                </a:cubicBezTo>
                <a:cubicBezTo>
                  <a:pt x="6311" y="2763"/>
                  <a:pt x="6168" y="2930"/>
                  <a:pt x="5978" y="2930"/>
                </a:cubicBezTo>
                <a:cubicBezTo>
                  <a:pt x="5787" y="2930"/>
                  <a:pt x="5621" y="2763"/>
                  <a:pt x="5621" y="2573"/>
                </a:cubicBezTo>
                <a:cubicBezTo>
                  <a:pt x="5621" y="2382"/>
                  <a:pt x="5787" y="2239"/>
                  <a:pt x="5978" y="2239"/>
                </a:cubicBezTo>
                <a:close/>
                <a:moveTo>
                  <a:pt x="6049" y="3525"/>
                </a:moveTo>
                <a:cubicBezTo>
                  <a:pt x="6192" y="3525"/>
                  <a:pt x="6311" y="3644"/>
                  <a:pt x="6311" y="3787"/>
                </a:cubicBezTo>
                <a:lnTo>
                  <a:pt x="6311" y="5954"/>
                </a:lnTo>
                <a:lnTo>
                  <a:pt x="6573" y="5954"/>
                </a:lnTo>
                <a:cubicBezTo>
                  <a:pt x="6668" y="5954"/>
                  <a:pt x="6740" y="6002"/>
                  <a:pt x="6787" y="6073"/>
                </a:cubicBezTo>
                <a:cubicBezTo>
                  <a:pt x="6978" y="6359"/>
                  <a:pt x="6787" y="6645"/>
                  <a:pt x="6525" y="6645"/>
                </a:cubicBezTo>
                <a:lnTo>
                  <a:pt x="5359" y="6645"/>
                </a:lnTo>
                <a:cubicBezTo>
                  <a:pt x="5263" y="6645"/>
                  <a:pt x="5192" y="6621"/>
                  <a:pt x="5144" y="6550"/>
                </a:cubicBezTo>
                <a:cubicBezTo>
                  <a:pt x="4930" y="6264"/>
                  <a:pt x="5120" y="5954"/>
                  <a:pt x="5406" y="5954"/>
                </a:cubicBezTo>
                <a:lnTo>
                  <a:pt x="5621" y="5954"/>
                </a:lnTo>
                <a:lnTo>
                  <a:pt x="5621" y="4240"/>
                </a:lnTo>
                <a:lnTo>
                  <a:pt x="5359" y="4240"/>
                </a:lnTo>
                <a:cubicBezTo>
                  <a:pt x="5263" y="4240"/>
                  <a:pt x="5192" y="4192"/>
                  <a:pt x="5144" y="4121"/>
                </a:cubicBezTo>
                <a:cubicBezTo>
                  <a:pt x="4930" y="3835"/>
                  <a:pt x="5120" y="3525"/>
                  <a:pt x="5406" y="3525"/>
                </a:cubicBezTo>
                <a:close/>
                <a:moveTo>
                  <a:pt x="1120" y="1"/>
                </a:moveTo>
                <a:cubicBezTo>
                  <a:pt x="500" y="1"/>
                  <a:pt x="0" y="501"/>
                  <a:pt x="0" y="1120"/>
                </a:cubicBezTo>
                <a:lnTo>
                  <a:pt x="0" y="7764"/>
                </a:lnTo>
                <a:cubicBezTo>
                  <a:pt x="0" y="8383"/>
                  <a:pt x="500" y="8884"/>
                  <a:pt x="1120" y="8884"/>
                </a:cubicBezTo>
                <a:lnTo>
                  <a:pt x="5025" y="8884"/>
                </a:lnTo>
                <a:lnTo>
                  <a:pt x="5668" y="9860"/>
                </a:lnTo>
                <a:cubicBezTo>
                  <a:pt x="5740" y="9955"/>
                  <a:pt x="5835" y="10003"/>
                  <a:pt x="5954" y="10003"/>
                </a:cubicBezTo>
                <a:cubicBezTo>
                  <a:pt x="6073" y="10003"/>
                  <a:pt x="6192" y="9955"/>
                  <a:pt x="6240" y="9860"/>
                </a:cubicBezTo>
                <a:lnTo>
                  <a:pt x="6883" y="8884"/>
                </a:lnTo>
                <a:lnTo>
                  <a:pt x="10812" y="8884"/>
                </a:lnTo>
                <a:cubicBezTo>
                  <a:pt x="11431" y="8884"/>
                  <a:pt x="11931" y="8383"/>
                  <a:pt x="11931" y="7764"/>
                </a:cubicBezTo>
                <a:lnTo>
                  <a:pt x="11931" y="1120"/>
                </a:lnTo>
                <a:cubicBezTo>
                  <a:pt x="11931" y="501"/>
                  <a:pt x="11431" y="1"/>
                  <a:pt x="10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1223" name="Google Shape;1223;p50"/>
          <p:cNvGrpSpPr/>
          <p:nvPr/>
        </p:nvGrpSpPr>
        <p:grpSpPr>
          <a:xfrm>
            <a:off x="5347313" y="2153972"/>
            <a:ext cx="382719" cy="358228"/>
            <a:chOff x="5347313" y="2153972"/>
            <a:chExt cx="382719" cy="358228"/>
          </a:xfrm>
        </p:grpSpPr>
        <p:sp>
          <p:nvSpPr>
            <p:cNvPr id="1224" name="Google Shape;1224;p50"/>
            <p:cNvSpPr/>
            <p:nvPr/>
          </p:nvSpPr>
          <p:spPr>
            <a:xfrm>
              <a:off x="5410853" y="2186111"/>
              <a:ext cx="128624" cy="67365"/>
            </a:xfrm>
            <a:custGeom>
              <a:avLst/>
              <a:gdLst/>
              <a:ahLst/>
              <a:cxnLst/>
              <a:rect l="l" t="t" r="r" b="b"/>
              <a:pathLst>
                <a:path w="4002" h="2096" extrusionOk="0">
                  <a:moveTo>
                    <a:pt x="1167" y="0"/>
                  </a:moveTo>
                  <a:cubicBezTo>
                    <a:pt x="524" y="0"/>
                    <a:pt x="0" y="524"/>
                    <a:pt x="0" y="1167"/>
                  </a:cubicBezTo>
                  <a:lnTo>
                    <a:pt x="0" y="2096"/>
                  </a:lnTo>
                  <a:lnTo>
                    <a:pt x="3072" y="2096"/>
                  </a:lnTo>
                  <a:cubicBezTo>
                    <a:pt x="3573" y="2096"/>
                    <a:pt x="4001" y="1691"/>
                    <a:pt x="4001" y="1167"/>
                  </a:cubicBezTo>
                  <a:lnTo>
                    <a:pt x="4001" y="238"/>
                  </a:lnTo>
                  <a:cubicBezTo>
                    <a:pt x="4001" y="119"/>
                    <a:pt x="3906" y="0"/>
                    <a:pt x="3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5" name="Google Shape;1225;p50"/>
            <p:cNvSpPr/>
            <p:nvPr/>
          </p:nvSpPr>
          <p:spPr>
            <a:xfrm>
              <a:off x="5432290" y="2372102"/>
              <a:ext cx="67365" cy="39821"/>
            </a:xfrm>
            <a:custGeom>
              <a:avLst/>
              <a:gdLst/>
              <a:ahLst/>
              <a:cxnLst/>
              <a:rect l="l" t="t" r="r" b="b"/>
              <a:pathLst>
                <a:path w="2096" h="1239" extrusionOk="0">
                  <a:moveTo>
                    <a:pt x="0" y="0"/>
                  </a:moveTo>
                  <a:lnTo>
                    <a:pt x="0" y="453"/>
                  </a:lnTo>
                  <a:lnTo>
                    <a:pt x="1072" y="1239"/>
                  </a:lnTo>
                  <a:lnTo>
                    <a:pt x="2096" y="572"/>
                  </a:lnTo>
                  <a:lnTo>
                    <a:pt x="2096" y="0"/>
                  </a:lnTo>
                  <a:cubicBezTo>
                    <a:pt x="1786" y="143"/>
                    <a:pt x="1429" y="238"/>
                    <a:pt x="1048" y="238"/>
                  </a:cubicBezTo>
                  <a:cubicBezTo>
                    <a:pt x="667" y="238"/>
                    <a:pt x="310" y="14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6" name="Google Shape;1226;p50"/>
            <p:cNvSpPr/>
            <p:nvPr/>
          </p:nvSpPr>
          <p:spPr>
            <a:xfrm>
              <a:off x="5347313" y="2404241"/>
              <a:ext cx="238093" cy="107958"/>
            </a:xfrm>
            <a:custGeom>
              <a:avLst/>
              <a:gdLst/>
              <a:ahLst/>
              <a:cxnLst/>
              <a:rect l="l" t="t" r="r" b="b"/>
              <a:pathLst>
                <a:path w="7408" h="3359" extrusionOk="0">
                  <a:moveTo>
                    <a:pt x="2215" y="0"/>
                  </a:moveTo>
                  <a:lnTo>
                    <a:pt x="977" y="334"/>
                  </a:lnTo>
                  <a:cubicBezTo>
                    <a:pt x="406" y="453"/>
                    <a:pt x="1" y="977"/>
                    <a:pt x="1" y="1572"/>
                  </a:cubicBezTo>
                  <a:lnTo>
                    <a:pt x="1" y="3001"/>
                  </a:lnTo>
                  <a:cubicBezTo>
                    <a:pt x="1" y="3192"/>
                    <a:pt x="144" y="3358"/>
                    <a:pt x="334" y="3358"/>
                  </a:cubicBezTo>
                  <a:lnTo>
                    <a:pt x="1191" y="3358"/>
                  </a:lnTo>
                  <a:lnTo>
                    <a:pt x="1191" y="2287"/>
                  </a:lnTo>
                  <a:cubicBezTo>
                    <a:pt x="1191" y="2120"/>
                    <a:pt x="1311" y="1953"/>
                    <a:pt x="1501" y="1929"/>
                  </a:cubicBezTo>
                  <a:cubicBezTo>
                    <a:pt x="1513" y="1928"/>
                    <a:pt x="1525" y="1927"/>
                    <a:pt x="1538" y="1927"/>
                  </a:cubicBezTo>
                  <a:cubicBezTo>
                    <a:pt x="1715" y="1927"/>
                    <a:pt x="1882" y="2086"/>
                    <a:pt x="1882" y="2287"/>
                  </a:cubicBezTo>
                  <a:lnTo>
                    <a:pt x="1882" y="3358"/>
                  </a:lnTo>
                  <a:lnTo>
                    <a:pt x="5502" y="3358"/>
                  </a:lnTo>
                  <a:lnTo>
                    <a:pt x="5502" y="2287"/>
                  </a:lnTo>
                  <a:cubicBezTo>
                    <a:pt x="5502" y="2120"/>
                    <a:pt x="5645" y="1953"/>
                    <a:pt x="5811" y="1929"/>
                  </a:cubicBezTo>
                  <a:cubicBezTo>
                    <a:pt x="5825" y="1928"/>
                    <a:pt x="5839" y="1927"/>
                    <a:pt x="5852" y="1927"/>
                  </a:cubicBezTo>
                  <a:cubicBezTo>
                    <a:pt x="6049" y="1927"/>
                    <a:pt x="6216" y="2086"/>
                    <a:pt x="6216" y="2287"/>
                  </a:cubicBezTo>
                  <a:lnTo>
                    <a:pt x="6216" y="3358"/>
                  </a:lnTo>
                  <a:lnTo>
                    <a:pt x="7050" y="3358"/>
                  </a:lnTo>
                  <a:cubicBezTo>
                    <a:pt x="7240" y="3358"/>
                    <a:pt x="7407" y="3192"/>
                    <a:pt x="7407" y="3001"/>
                  </a:cubicBezTo>
                  <a:lnTo>
                    <a:pt x="7407" y="1572"/>
                  </a:lnTo>
                  <a:cubicBezTo>
                    <a:pt x="7407" y="977"/>
                    <a:pt x="6978" y="453"/>
                    <a:pt x="6407" y="334"/>
                  </a:cubicBezTo>
                  <a:lnTo>
                    <a:pt x="5311" y="48"/>
                  </a:lnTo>
                  <a:lnTo>
                    <a:pt x="3882" y="977"/>
                  </a:lnTo>
                  <a:cubicBezTo>
                    <a:pt x="3835" y="1001"/>
                    <a:pt x="3763" y="1024"/>
                    <a:pt x="3692" y="1024"/>
                  </a:cubicBezTo>
                  <a:cubicBezTo>
                    <a:pt x="3621" y="1024"/>
                    <a:pt x="3549" y="1001"/>
                    <a:pt x="3478" y="953"/>
                  </a:cubicBezTo>
                  <a:lnTo>
                    <a:pt x="22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7" name="Google Shape;1227;p50"/>
            <p:cNvSpPr/>
            <p:nvPr/>
          </p:nvSpPr>
          <p:spPr>
            <a:xfrm>
              <a:off x="5645052" y="2238145"/>
              <a:ext cx="5400" cy="6942"/>
            </a:xfrm>
            <a:custGeom>
              <a:avLst/>
              <a:gdLst/>
              <a:ahLst/>
              <a:cxnLst/>
              <a:rect l="l" t="t" r="r" b="b"/>
              <a:pathLst>
                <a:path w="168" h="216" extrusionOk="0">
                  <a:moveTo>
                    <a:pt x="72" y="1"/>
                  </a:moveTo>
                  <a:lnTo>
                    <a:pt x="1" y="215"/>
                  </a:lnTo>
                  <a:lnTo>
                    <a:pt x="167" y="215"/>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8" name="Google Shape;1228;p50"/>
            <p:cNvSpPr/>
            <p:nvPr/>
          </p:nvSpPr>
          <p:spPr>
            <a:xfrm>
              <a:off x="5563933" y="2153972"/>
              <a:ext cx="166100" cy="195958"/>
            </a:xfrm>
            <a:custGeom>
              <a:avLst/>
              <a:gdLst/>
              <a:ahLst/>
              <a:cxnLst/>
              <a:rect l="l" t="t" r="r" b="b"/>
              <a:pathLst>
                <a:path w="5168" h="6097" extrusionOk="0">
                  <a:moveTo>
                    <a:pt x="2596" y="1334"/>
                  </a:moveTo>
                  <a:cubicBezTo>
                    <a:pt x="2739" y="1334"/>
                    <a:pt x="2882" y="1429"/>
                    <a:pt x="2929" y="1548"/>
                  </a:cubicBezTo>
                  <a:lnTo>
                    <a:pt x="3668" y="3406"/>
                  </a:lnTo>
                  <a:cubicBezTo>
                    <a:pt x="3739" y="3596"/>
                    <a:pt x="3644" y="3810"/>
                    <a:pt x="3477" y="3882"/>
                  </a:cubicBezTo>
                  <a:cubicBezTo>
                    <a:pt x="3430" y="3882"/>
                    <a:pt x="3382" y="3906"/>
                    <a:pt x="3358" y="3906"/>
                  </a:cubicBezTo>
                  <a:cubicBezTo>
                    <a:pt x="3215" y="3906"/>
                    <a:pt x="3072" y="3810"/>
                    <a:pt x="3025" y="3668"/>
                  </a:cubicBezTo>
                  <a:lnTo>
                    <a:pt x="2953" y="3525"/>
                  </a:lnTo>
                  <a:lnTo>
                    <a:pt x="2239" y="3525"/>
                  </a:lnTo>
                  <a:lnTo>
                    <a:pt x="2191" y="3668"/>
                  </a:lnTo>
                  <a:cubicBezTo>
                    <a:pt x="2136" y="3815"/>
                    <a:pt x="1995" y="3906"/>
                    <a:pt x="1845" y="3906"/>
                  </a:cubicBezTo>
                  <a:cubicBezTo>
                    <a:pt x="1802" y="3906"/>
                    <a:pt x="1758" y="3898"/>
                    <a:pt x="1715" y="3882"/>
                  </a:cubicBezTo>
                  <a:cubicBezTo>
                    <a:pt x="1548" y="3810"/>
                    <a:pt x="1453" y="3596"/>
                    <a:pt x="1524" y="3406"/>
                  </a:cubicBezTo>
                  <a:lnTo>
                    <a:pt x="2286" y="1548"/>
                  </a:lnTo>
                  <a:cubicBezTo>
                    <a:pt x="2334" y="1429"/>
                    <a:pt x="2453" y="1334"/>
                    <a:pt x="2596" y="1334"/>
                  </a:cubicBezTo>
                  <a:close/>
                  <a:moveTo>
                    <a:pt x="929" y="0"/>
                  </a:moveTo>
                  <a:cubicBezTo>
                    <a:pt x="429" y="0"/>
                    <a:pt x="0" y="429"/>
                    <a:pt x="0" y="929"/>
                  </a:cubicBezTo>
                  <a:lnTo>
                    <a:pt x="0" y="4263"/>
                  </a:lnTo>
                  <a:cubicBezTo>
                    <a:pt x="0" y="4787"/>
                    <a:pt x="429" y="5192"/>
                    <a:pt x="929" y="5192"/>
                  </a:cubicBezTo>
                  <a:lnTo>
                    <a:pt x="1691" y="5192"/>
                  </a:lnTo>
                  <a:lnTo>
                    <a:pt x="1691" y="5739"/>
                  </a:lnTo>
                  <a:cubicBezTo>
                    <a:pt x="1691" y="5858"/>
                    <a:pt x="1739" y="5954"/>
                    <a:pt x="1810" y="6025"/>
                  </a:cubicBezTo>
                  <a:cubicBezTo>
                    <a:pt x="1882" y="6073"/>
                    <a:pt x="1953" y="6097"/>
                    <a:pt x="2024" y="6097"/>
                  </a:cubicBezTo>
                  <a:cubicBezTo>
                    <a:pt x="2120" y="6097"/>
                    <a:pt x="2191" y="6073"/>
                    <a:pt x="2263" y="6025"/>
                  </a:cubicBezTo>
                  <a:lnTo>
                    <a:pt x="3263" y="5192"/>
                  </a:lnTo>
                  <a:lnTo>
                    <a:pt x="4239" y="5192"/>
                  </a:lnTo>
                  <a:cubicBezTo>
                    <a:pt x="4763" y="5192"/>
                    <a:pt x="5168" y="4787"/>
                    <a:pt x="5168" y="4263"/>
                  </a:cubicBezTo>
                  <a:lnTo>
                    <a:pt x="5168" y="929"/>
                  </a:lnTo>
                  <a:cubicBezTo>
                    <a:pt x="5168" y="429"/>
                    <a:pt x="4763" y="0"/>
                    <a:pt x="4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9" name="Google Shape;1229;p50"/>
            <p:cNvSpPr/>
            <p:nvPr/>
          </p:nvSpPr>
          <p:spPr>
            <a:xfrm>
              <a:off x="5410853" y="2276423"/>
              <a:ext cx="111012" cy="80446"/>
            </a:xfrm>
            <a:custGeom>
              <a:avLst/>
              <a:gdLst/>
              <a:ahLst/>
              <a:cxnLst/>
              <a:rect l="l" t="t" r="r" b="b"/>
              <a:pathLst>
                <a:path w="3454" h="2503" extrusionOk="0">
                  <a:moveTo>
                    <a:pt x="0" y="0"/>
                  </a:moveTo>
                  <a:lnTo>
                    <a:pt x="0" y="786"/>
                  </a:lnTo>
                  <a:cubicBezTo>
                    <a:pt x="0" y="1734"/>
                    <a:pt x="764" y="2503"/>
                    <a:pt x="1702" y="2503"/>
                  </a:cubicBezTo>
                  <a:cubicBezTo>
                    <a:pt x="1730" y="2503"/>
                    <a:pt x="1758" y="2502"/>
                    <a:pt x="1786" y="2501"/>
                  </a:cubicBezTo>
                  <a:cubicBezTo>
                    <a:pt x="2715" y="2477"/>
                    <a:pt x="3453" y="1691"/>
                    <a:pt x="3453" y="762"/>
                  </a:cubicBezTo>
                  <a:lnTo>
                    <a:pt x="34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30" name="Google Shape;1230;p50"/>
          <p:cNvGrpSpPr/>
          <p:nvPr/>
        </p:nvGrpSpPr>
        <p:grpSpPr>
          <a:xfrm>
            <a:off x="5347313" y="1579930"/>
            <a:ext cx="382719" cy="358228"/>
            <a:chOff x="5347313" y="1579930"/>
            <a:chExt cx="382719" cy="358228"/>
          </a:xfrm>
        </p:grpSpPr>
        <p:sp>
          <p:nvSpPr>
            <p:cNvPr id="1231" name="Google Shape;1231;p50"/>
            <p:cNvSpPr/>
            <p:nvPr/>
          </p:nvSpPr>
          <p:spPr>
            <a:xfrm>
              <a:off x="5563933" y="1579930"/>
              <a:ext cx="166100" cy="195958"/>
            </a:xfrm>
            <a:custGeom>
              <a:avLst/>
              <a:gdLst/>
              <a:ahLst/>
              <a:cxnLst/>
              <a:rect l="l" t="t" r="r" b="b"/>
              <a:pathLst>
                <a:path w="5168" h="6097" extrusionOk="0">
                  <a:moveTo>
                    <a:pt x="2608" y="1309"/>
                  </a:moveTo>
                  <a:cubicBezTo>
                    <a:pt x="2790" y="1309"/>
                    <a:pt x="2929" y="1467"/>
                    <a:pt x="2929" y="1667"/>
                  </a:cubicBezTo>
                  <a:lnTo>
                    <a:pt x="2929" y="2048"/>
                  </a:lnTo>
                  <a:lnTo>
                    <a:pt x="3168" y="2048"/>
                  </a:lnTo>
                  <a:cubicBezTo>
                    <a:pt x="3287" y="2048"/>
                    <a:pt x="3406" y="2120"/>
                    <a:pt x="3453" y="2239"/>
                  </a:cubicBezTo>
                  <a:cubicBezTo>
                    <a:pt x="3596" y="2501"/>
                    <a:pt x="3406" y="2763"/>
                    <a:pt x="3144" y="2763"/>
                  </a:cubicBezTo>
                  <a:lnTo>
                    <a:pt x="2929" y="2763"/>
                  </a:lnTo>
                  <a:lnTo>
                    <a:pt x="2929" y="2834"/>
                  </a:lnTo>
                  <a:cubicBezTo>
                    <a:pt x="2929" y="3013"/>
                    <a:pt x="3096" y="3170"/>
                    <a:pt x="3274" y="3170"/>
                  </a:cubicBezTo>
                  <a:cubicBezTo>
                    <a:pt x="3286" y="3170"/>
                    <a:pt x="3298" y="3169"/>
                    <a:pt x="3310" y="3168"/>
                  </a:cubicBezTo>
                  <a:cubicBezTo>
                    <a:pt x="3572" y="3168"/>
                    <a:pt x="3763" y="3430"/>
                    <a:pt x="3644" y="3692"/>
                  </a:cubicBezTo>
                  <a:cubicBezTo>
                    <a:pt x="3596" y="3787"/>
                    <a:pt x="3477" y="3882"/>
                    <a:pt x="3358" y="3882"/>
                  </a:cubicBezTo>
                  <a:cubicBezTo>
                    <a:pt x="3072" y="3882"/>
                    <a:pt x="2787" y="3763"/>
                    <a:pt x="2596" y="3572"/>
                  </a:cubicBezTo>
                  <a:cubicBezTo>
                    <a:pt x="2382" y="3763"/>
                    <a:pt x="2120" y="3882"/>
                    <a:pt x="1834" y="3882"/>
                  </a:cubicBezTo>
                  <a:cubicBezTo>
                    <a:pt x="1715" y="3882"/>
                    <a:pt x="1572" y="3787"/>
                    <a:pt x="1548" y="3692"/>
                  </a:cubicBezTo>
                  <a:cubicBezTo>
                    <a:pt x="1405" y="3430"/>
                    <a:pt x="1596" y="3168"/>
                    <a:pt x="1858" y="3168"/>
                  </a:cubicBezTo>
                  <a:cubicBezTo>
                    <a:pt x="1872" y="3169"/>
                    <a:pt x="1885" y="3170"/>
                    <a:pt x="1898" y="3170"/>
                  </a:cubicBezTo>
                  <a:cubicBezTo>
                    <a:pt x="2093" y="3170"/>
                    <a:pt x="2239" y="3013"/>
                    <a:pt x="2239" y="2834"/>
                  </a:cubicBezTo>
                  <a:lnTo>
                    <a:pt x="2239" y="2763"/>
                  </a:lnTo>
                  <a:lnTo>
                    <a:pt x="2024" y="2763"/>
                  </a:lnTo>
                  <a:cubicBezTo>
                    <a:pt x="1882" y="2763"/>
                    <a:pt x="1786" y="2691"/>
                    <a:pt x="1715" y="2572"/>
                  </a:cubicBezTo>
                  <a:cubicBezTo>
                    <a:pt x="1596" y="2310"/>
                    <a:pt x="1786" y="2048"/>
                    <a:pt x="2024" y="2048"/>
                  </a:cubicBezTo>
                  <a:lnTo>
                    <a:pt x="2239" y="2048"/>
                  </a:lnTo>
                  <a:lnTo>
                    <a:pt x="2239" y="1644"/>
                  </a:lnTo>
                  <a:cubicBezTo>
                    <a:pt x="2239" y="1524"/>
                    <a:pt x="2310" y="1405"/>
                    <a:pt x="2429" y="1358"/>
                  </a:cubicBezTo>
                  <a:cubicBezTo>
                    <a:pt x="2491" y="1324"/>
                    <a:pt x="2552" y="1309"/>
                    <a:pt x="2608" y="1309"/>
                  </a:cubicBezTo>
                  <a:close/>
                  <a:moveTo>
                    <a:pt x="929" y="0"/>
                  </a:moveTo>
                  <a:cubicBezTo>
                    <a:pt x="429" y="0"/>
                    <a:pt x="0" y="429"/>
                    <a:pt x="0" y="929"/>
                  </a:cubicBezTo>
                  <a:lnTo>
                    <a:pt x="0" y="4263"/>
                  </a:lnTo>
                  <a:cubicBezTo>
                    <a:pt x="0" y="4787"/>
                    <a:pt x="429" y="5192"/>
                    <a:pt x="929" y="5192"/>
                  </a:cubicBezTo>
                  <a:lnTo>
                    <a:pt x="1691" y="5192"/>
                  </a:lnTo>
                  <a:lnTo>
                    <a:pt x="1691" y="5740"/>
                  </a:lnTo>
                  <a:cubicBezTo>
                    <a:pt x="1691" y="5859"/>
                    <a:pt x="1739" y="5954"/>
                    <a:pt x="1810" y="6025"/>
                  </a:cubicBezTo>
                  <a:cubicBezTo>
                    <a:pt x="1882" y="6073"/>
                    <a:pt x="1953" y="6097"/>
                    <a:pt x="2024" y="6097"/>
                  </a:cubicBezTo>
                  <a:cubicBezTo>
                    <a:pt x="2120" y="6097"/>
                    <a:pt x="2191" y="6073"/>
                    <a:pt x="2263" y="6025"/>
                  </a:cubicBezTo>
                  <a:lnTo>
                    <a:pt x="3263" y="5192"/>
                  </a:lnTo>
                  <a:lnTo>
                    <a:pt x="4239" y="5192"/>
                  </a:lnTo>
                  <a:cubicBezTo>
                    <a:pt x="4763" y="5192"/>
                    <a:pt x="5168" y="4787"/>
                    <a:pt x="5168" y="4263"/>
                  </a:cubicBezTo>
                  <a:lnTo>
                    <a:pt x="5168" y="929"/>
                  </a:lnTo>
                  <a:cubicBezTo>
                    <a:pt x="5168" y="429"/>
                    <a:pt x="4763" y="0"/>
                    <a:pt x="4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2" name="Google Shape;1232;p50"/>
            <p:cNvSpPr/>
            <p:nvPr/>
          </p:nvSpPr>
          <p:spPr>
            <a:xfrm>
              <a:off x="5432290" y="1798060"/>
              <a:ext cx="67365" cy="39821"/>
            </a:xfrm>
            <a:custGeom>
              <a:avLst/>
              <a:gdLst/>
              <a:ahLst/>
              <a:cxnLst/>
              <a:rect l="l" t="t" r="r" b="b"/>
              <a:pathLst>
                <a:path w="2096" h="1239" extrusionOk="0">
                  <a:moveTo>
                    <a:pt x="0" y="0"/>
                  </a:moveTo>
                  <a:lnTo>
                    <a:pt x="0" y="453"/>
                  </a:lnTo>
                  <a:lnTo>
                    <a:pt x="1072" y="1239"/>
                  </a:lnTo>
                  <a:lnTo>
                    <a:pt x="2096" y="572"/>
                  </a:lnTo>
                  <a:lnTo>
                    <a:pt x="2096" y="0"/>
                  </a:lnTo>
                  <a:cubicBezTo>
                    <a:pt x="1786" y="143"/>
                    <a:pt x="1429" y="239"/>
                    <a:pt x="1048" y="239"/>
                  </a:cubicBezTo>
                  <a:cubicBezTo>
                    <a:pt x="667" y="239"/>
                    <a:pt x="310" y="14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3" name="Google Shape;1233;p50"/>
            <p:cNvSpPr/>
            <p:nvPr/>
          </p:nvSpPr>
          <p:spPr>
            <a:xfrm>
              <a:off x="5347313" y="1830200"/>
              <a:ext cx="238093" cy="107958"/>
            </a:xfrm>
            <a:custGeom>
              <a:avLst/>
              <a:gdLst/>
              <a:ahLst/>
              <a:cxnLst/>
              <a:rect l="l" t="t" r="r" b="b"/>
              <a:pathLst>
                <a:path w="7408" h="3359" extrusionOk="0">
                  <a:moveTo>
                    <a:pt x="2215" y="1"/>
                  </a:moveTo>
                  <a:lnTo>
                    <a:pt x="977" y="334"/>
                  </a:lnTo>
                  <a:cubicBezTo>
                    <a:pt x="406" y="453"/>
                    <a:pt x="1" y="977"/>
                    <a:pt x="1" y="1572"/>
                  </a:cubicBezTo>
                  <a:lnTo>
                    <a:pt x="1" y="3001"/>
                  </a:lnTo>
                  <a:cubicBezTo>
                    <a:pt x="1" y="3192"/>
                    <a:pt x="144" y="3358"/>
                    <a:pt x="334" y="3358"/>
                  </a:cubicBezTo>
                  <a:lnTo>
                    <a:pt x="1191" y="3358"/>
                  </a:lnTo>
                  <a:lnTo>
                    <a:pt x="1191" y="2287"/>
                  </a:lnTo>
                  <a:cubicBezTo>
                    <a:pt x="1191" y="2120"/>
                    <a:pt x="1311" y="1953"/>
                    <a:pt x="1501" y="1930"/>
                  </a:cubicBezTo>
                  <a:cubicBezTo>
                    <a:pt x="1513" y="1928"/>
                    <a:pt x="1525" y="1927"/>
                    <a:pt x="1538" y="1927"/>
                  </a:cubicBezTo>
                  <a:cubicBezTo>
                    <a:pt x="1715" y="1927"/>
                    <a:pt x="1882" y="2086"/>
                    <a:pt x="1882" y="2287"/>
                  </a:cubicBezTo>
                  <a:lnTo>
                    <a:pt x="1882" y="3358"/>
                  </a:lnTo>
                  <a:lnTo>
                    <a:pt x="5502" y="3358"/>
                  </a:lnTo>
                  <a:lnTo>
                    <a:pt x="5502" y="2287"/>
                  </a:lnTo>
                  <a:cubicBezTo>
                    <a:pt x="5502" y="2120"/>
                    <a:pt x="5645" y="1953"/>
                    <a:pt x="5811" y="1930"/>
                  </a:cubicBezTo>
                  <a:cubicBezTo>
                    <a:pt x="5825" y="1928"/>
                    <a:pt x="5839" y="1927"/>
                    <a:pt x="5852" y="1927"/>
                  </a:cubicBezTo>
                  <a:cubicBezTo>
                    <a:pt x="6049" y="1927"/>
                    <a:pt x="6216" y="2086"/>
                    <a:pt x="6216" y="2287"/>
                  </a:cubicBezTo>
                  <a:lnTo>
                    <a:pt x="6216" y="3358"/>
                  </a:lnTo>
                  <a:lnTo>
                    <a:pt x="7050" y="3358"/>
                  </a:lnTo>
                  <a:cubicBezTo>
                    <a:pt x="7240" y="3358"/>
                    <a:pt x="7407" y="3192"/>
                    <a:pt x="7407" y="3001"/>
                  </a:cubicBezTo>
                  <a:lnTo>
                    <a:pt x="7407" y="1572"/>
                  </a:lnTo>
                  <a:cubicBezTo>
                    <a:pt x="7407" y="977"/>
                    <a:pt x="6978" y="453"/>
                    <a:pt x="6407" y="334"/>
                  </a:cubicBezTo>
                  <a:lnTo>
                    <a:pt x="5311" y="48"/>
                  </a:lnTo>
                  <a:lnTo>
                    <a:pt x="3882" y="977"/>
                  </a:lnTo>
                  <a:cubicBezTo>
                    <a:pt x="3835" y="1001"/>
                    <a:pt x="3763" y="1025"/>
                    <a:pt x="3692" y="1025"/>
                  </a:cubicBezTo>
                  <a:cubicBezTo>
                    <a:pt x="3621" y="1025"/>
                    <a:pt x="3549" y="1001"/>
                    <a:pt x="3478" y="953"/>
                  </a:cubicBezTo>
                  <a:lnTo>
                    <a:pt x="22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4" name="Google Shape;1234;p50"/>
            <p:cNvSpPr/>
            <p:nvPr/>
          </p:nvSpPr>
          <p:spPr>
            <a:xfrm>
              <a:off x="5395554" y="1622033"/>
              <a:ext cx="141609" cy="84978"/>
            </a:xfrm>
            <a:custGeom>
              <a:avLst/>
              <a:gdLst/>
              <a:ahLst/>
              <a:cxnLst/>
              <a:rect l="l" t="t" r="r" b="b"/>
              <a:pathLst>
                <a:path w="4406" h="2644" extrusionOk="0">
                  <a:moveTo>
                    <a:pt x="2215" y="0"/>
                  </a:moveTo>
                  <a:cubicBezTo>
                    <a:pt x="929" y="0"/>
                    <a:pt x="0" y="857"/>
                    <a:pt x="0" y="2024"/>
                  </a:cubicBezTo>
                  <a:cubicBezTo>
                    <a:pt x="0" y="2262"/>
                    <a:pt x="71" y="2477"/>
                    <a:pt x="191" y="2644"/>
                  </a:cubicBezTo>
                  <a:cubicBezTo>
                    <a:pt x="500" y="2501"/>
                    <a:pt x="1286" y="2167"/>
                    <a:pt x="2215" y="2167"/>
                  </a:cubicBezTo>
                  <a:cubicBezTo>
                    <a:pt x="3144" y="2167"/>
                    <a:pt x="3906" y="2501"/>
                    <a:pt x="4239" y="2644"/>
                  </a:cubicBezTo>
                  <a:cubicBezTo>
                    <a:pt x="4334" y="2477"/>
                    <a:pt x="4406" y="2262"/>
                    <a:pt x="4406" y="2024"/>
                  </a:cubicBezTo>
                  <a:cubicBezTo>
                    <a:pt x="4406" y="857"/>
                    <a:pt x="3477" y="0"/>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5" name="Google Shape;1235;p50"/>
            <p:cNvSpPr/>
            <p:nvPr/>
          </p:nvSpPr>
          <p:spPr>
            <a:xfrm>
              <a:off x="5410853" y="1714627"/>
              <a:ext cx="111012" cy="68169"/>
            </a:xfrm>
            <a:custGeom>
              <a:avLst/>
              <a:gdLst/>
              <a:ahLst/>
              <a:cxnLst/>
              <a:rect l="l" t="t" r="r" b="b"/>
              <a:pathLst>
                <a:path w="3454" h="2121" extrusionOk="0">
                  <a:moveTo>
                    <a:pt x="1715" y="1"/>
                  </a:moveTo>
                  <a:cubicBezTo>
                    <a:pt x="929" y="1"/>
                    <a:pt x="238" y="286"/>
                    <a:pt x="0" y="406"/>
                  </a:cubicBezTo>
                  <a:cubicBezTo>
                    <a:pt x="0" y="1358"/>
                    <a:pt x="762" y="2120"/>
                    <a:pt x="1715" y="2120"/>
                  </a:cubicBezTo>
                  <a:cubicBezTo>
                    <a:pt x="2668" y="2120"/>
                    <a:pt x="3453" y="1358"/>
                    <a:pt x="3453" y="406"/>
                  </a:cubicBezTo>
                  <a:cubicBezTo>
                    <a:pt x="3191" y="286"/>
                    <a:pt x="2501" y="1"/>
                    <a:pt x="1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6" name="Google Shape;1236;p50"/>
            <p:cNvSpPr/>
            <p:nvPr/>
          </p:nvSpPr>
          <p:spPr>
            <a:xfrm>
              <a:off x="5439939" y="1579930"/>
              <a:ext cx="52838" cy="22980"/>
            </a:xfrm>
            <a:custGeom>
              <a:avLst/>
              <a:gdLst/>
              <a:ahLst/>
              <a:cxnLst/>
              <a:rect l="l" t="t" r="r" b="b"/>
              <a:pathLst>
                <a:path w="1644" h="715" extrusionOk="0">
                  <a:moveTo>
                    <a:pt x="834" y="0"/>
                  </a:moveTo>
                  <a:cubicBezTo>
                    <a:pt x="405" y="0"/>
                    <a:pt x="72" y="310"/>
                    <a:pt x="0" y="715"/>
                  </a:cubicBezTo>
                  <a:cubicBezTo>
                    <a:pt x="262" y="643"/>
                    <a:pt x="548" y="620"/>
                    <a:pt x="834" y="620"/>
                  </a:cubicBezTo>
                  <a:cubicBezTo>
                    <a:pt x="1096" y="620"/>
                    <a:pt x="1382" y="643"/>
                    <a:pt x="1643" y="715"/>
                  </a:cubicBezTo>
                  <a:cubicBezTo>
                    <a:pt x="1572" y="310"/>
                    <a:pt x="1239"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37" name="Google Shape;1237;p50"/>
          <p:cNvGrpSpPr/>
          <p:nvPr/>
        </p:nvGrpSpPr>
        <p:grpSpPr>
          <a:xfrm>
            <a:off x="4701343" y="2189936"/>
            <a:ext cx="382720" cy="286271"/>
            <a:chOff x="4701343" y="2189936"/>
            <a:chExt cx="382720" cy="286271"/>
          </a:xfrm>
        </p:grpSpPr>
        <p:sp>
          <p:nvSpPr>
            <p:cNvPr id="1238" name="Google Shape;1238;p50"/>
            <p:cNvSpPr/>
            <p:nvPr/>
          </p:nvSpPr>
          <p:spPr>
            <a:xfrm>
              <a:off x="4998311" y="2275652"/>
              <a:ext cx="4628" cy="6171"/>
            </a:xfrm>
            <a:custGeom>
              <a:avLst/>
              <a:gdLst/>
              <a:ahLst/>
              <a:cxnLst/>
              <a:rect l="l" t="t" r="r" b="b"/>
              <a:pathLst>
                <a:path w="144" h="192" extrusionOk="0">
                  <a:moveTo>
                    <a:pt x="72" y="1"/>
                  </a:moveTo>
                  <a:lnTo>
                    <a:pt x="0" y="191"/>
                  </a:lnTo>
                  <a:lnTo>
                    <a:pt x="143" y="191"/>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9" name="Google Shape;1239;p50"/>
            <p:cNvSpPr/>
            <p:nvPr/>
          </p:nvSpPr>
          <p:spPr>
            <a:xfrm>
              <a:off x="4898036" y="2196043"/>
              <a:ext cx="186026" cy="274058"/>
            </a:xfrm>
            <a:custGeom>
              <a:avLst/>
              <a:gdLst/>
              <a:ahLst/>
              <a:cxnLst/>
              <a:rect l="l" t="t" r="r" b="b"/>
              <a:pathLst>
                <a:path w="5788" h="8527" extrusionOk="0">
                  <a:moveTo>
                    <a:pt x="3190" y="1179"/>
                  </a:moveTo>
                  <a:cubicBezTo>
                    <a:pt x="3221" y="1179"/>
                    <a:pt x="3254" y="1183"/>
                    <a:pt x="3287" y="1192"/>
                  </a:cubicBezTo>
                  <a:cubicBezTo>
                    <a:pt x="3382" y="1215"/>
                    <a:pt x="3478" y="1287"/>
                    <a:pt x="3525" y="1406"/>
                  </a:cubicBezTo>
                  <a:lnTo>
                    <a:pt x="4263" y="3263"/>
                  </a:lnTo>
                  <a:cubicBezTo>
                    <a:pt x="4335" y="3430"/>
                    <a:pt x="4240" y="3644"/>
                    <a:pt x="4073" y="3716"/>
                  </a:cubicBezTo>
                  <a:cubicBezTo>
                    <a:pt x="4025" y="3740"/>
                    <a:pt x="3978" y="3740"/>
                    <a:pt x="3930" y="3740"/>
                  </a:cubicBezTo>
                  <a:cubicBezTo>
                    <a:pt x="3787" y="3740"/>
                    <a:pt x="3668" y="3668"/>
                    <a:pt x="3620" y="3525"/>
                  </a:cubicBezTo>
                  <a:lnTo>
                    <a:pt x="3549" y="3359"/>
                  </a:lnTo>
                  <a:lnTo>
                    <a:pt x="2835" y="3359"/>
                  </a:lnTo>
                  <a:lnTo>
                    <a:pt x="2763" y="3525"/>
                  </a:lnTo>
                  <a:cubicBezTo>
                    <a:pt x="2708" y="3654"/>
                    <a:pt x="2582" y="3740"/>
                    <a:pt x="2440" y="3740"/>
                  </a:cubicBezTo>
                  <a:cubicBezTo>
                    <a:pt x="2398" y="3740"/>
                    <a:pt x="2354" y="3732"/>
                    <a:pt x="2311" y="3716"/>
                  </a:cubicBezTo>
                  <a:cubicBezTo>
                    <a:pt x="2144" y="3644"/>
                    <a:pt x="2049" y="3430"/>
                    <a:pt x="2120" y="3263"/>
                  </a:cubicBezTo>
                  <a:lnTo>
                    <a:pt x="2858" y="1406"/>
                  </a:lnTo>
                  <a:cubicBezTo>
                    <a:pt x="2917" y="1268"/>
                    <a:pt x="3041" y="1179"/>
                    <a:pt x="3190" y="1179"/>
                  </a:cubicBezTo>
                  <a:close/>
                  <a:moveTo>
                    <a:pt x="3204" y="4786"/>
                  </a:moveTo>
                  <a:cubicBezTo>
                    <a:pt x="3386" y="4786"/>
                    <a:pt x="3525" y="4945"/>
                    <a:pt x="3525" y="5145"/>
                  </a:cubicBezTo>
                  <a:lnTo>
                    <a:pt x="3525" y="5526"/>
                  </a:lnTo>
                  <a:lnTo>
                    <a:pt x="3763" y="5526"/>
                  </a:lnTo>
                  <a:cubicBezTo>
                    <a:pt x="3882" y="5526"/>
                    <a:pt x="4001" y="5597"/>
                    <a:pt x="4049" y="5716"/>
                  </a:cubicBezTo>
                  <a:cubicBezTo>
                    <a:pt x="4168" y="5978"/>
                    <a:pt x="4001" y="6240"/>
                    <a:pt x="3739" y="6240"/>
                  </a:cubicBezTo>
                  <a:lnTo>
                    <a:pt x="3525" y="6240"/>
                  </a:lnTo>
                  <a:lnTo>
                    <a:pt x="3525" y="6312"/>
                  </a:lnTo>
                  <a:cubicBezTo>
                    <a:pt x="3525" y="6490"/>
                    <a:pt x="3692" y="6647"/>
                    <a:pt x="3869" y="6647"/>
                  </a:cubicBezTo>
                  <a:cubicBezTo>
                    <a:pt x="3882" y="6647"/>
                    <a:pt x="3894" y="6647"/>
                    <a:pt x="3906" y="6645"/>
                  </a:cubicBezTo>
                  <a:cubicBezTo>
                    <a:pt x="4168" y="6645"/>
                    <a:pt x="4359" y="6907"/>
                    <a:pt x="4240" y="7169"/>
                  </a:cubicBezTo>
                  <a:cubicBezTo>
                    <a:pt x="4192" y="7264"/>
                    <a:pt x="4049" y="7336"/>
                    <a:pt x="3954" y="7360"/>
                  </a:cubicBezTo>
                  <a:cubicBezTo>
                    <a:pt x="3644" y="7360"/>
                    <a:pt x="3382" y="7240"/>
                    <a:pt x="3192" y="7050"/>
                  </a:cubicBezTo>
                  <a:cubicBezTo>
                    <a:pt x="2977" y="7240"/>
                    <a:pt x="2715" y="7360"/>
                    <a:pt x="2430" y="7360"/>
                  </a:cubicBezTo>
                  <a:cubicBezTo>
                    <a:pt x="2311" y="7336"/>
                    <a:pt x="2168" y="7264"/>
                    <a:pt x="2120" y="7169"/>
                  </a:cubicBezTo>
                  <a:cubicBezTo>
                    <a:pt x="2001" y="6907"/>
                    <a:pt x="2192" y="6645"/>
                    <a:pt x="2454" y="6645"/>
                  </a:cubicBezTo>
                  <a:cubicBezTo>
                    <a:pt x="2467" y="6647"/>
                    <a:pt x="2481" y="6647"/>
                    <a:pt x="2494" y="6647"/>
                  </a:cubicBezTo>
                  <a:cubicBezTo>
                    <a:pt x="2689" y="6647"/>
                    <a:pt x="2835" y="6490"/>
                    <a:pt x="2835" y="6312"/>
                  </a:cubicBezTo>
                  <a:lnTo>
                    <a:pt x="2835" y="6240"/>
                  </a:lnTo>
                  <a:lnTo>
                    <a:pt x="2620" y="6240"/>
                  </a:lnTo>
                  <a:cubicBezTo>
                    <a:pt x="2477" y="6240"/>
                    <a:pt x="2382" y="6169"/>
                    <a:pt x="2311" y="6050"/>
                  </a:cubicBezTo>
                  <a:cubicBezTo>
                    <a:pt x="2192" y="5788"/>
                    <a:pt x="2382" y="5526"/>
                    <a:pt x="2620" y="5526"/>
                  </a:cubicBezTo>
                  <a:lnTo>
                    <a:pt x="2835" y="5526"/>
                  </a:lnTo>
                  <a:lnTo>
                    <a:pt x="2835" y="5121"/>
                  </a:lnTo>
                  <a:cubicBezTo>
                    <a:pt x="2835" y="5002"/>
                    <a:pt x="2906" y="4883"/>
                    <a:pt x="3025" y="4835"/>
                  </a:cubicBezTo>
                  <a:cubicBezTo>
                    <a:pt x="3087" y="4801"/>
                    <a:pt x="3147" y="4786"/>
                    <a:pt x="3204" y="4786"/>
                  </a:cubicBezTo>
                  <a:close/>
                  <a:moveTo>
                    <a:pt x="1525" y="1"/>
                  </a:moveTo>
                  <a:cubicBezTo>
                    <a:pt x="1025" y="1"/>
                    <a:pt x="596" y="406"/>
                    <a:pt x="596" y="930"/>
                  </a:cubicBezTo>
                  <a:lnTo>
                    <a:pt x="596" y="3549"/>
                  </a:lnTo>
                  <a:lnTo>
                    <a:pt x="144" y="4026"/>
                  </a:lnTo>
                  <a:cubicBezTo>
                    <a:pt x="1" y="4145"/>
                    <a:pt x="1" y="4383"/>
                    <a:pt x="144" y="4502"/>
                  </a:cubicBezTo>
                  <a:lnTo>
                    <a:pt x="596" y="4978"/>
                  </a:lnTo>
                  <a:lnTo>
                    <a:pt x="596" y="7598"/>
                  </a:lnTo>
                  <a:cubicBezTo>
                    <a:pt x="596" y="8122"/>
                    <a:pt x="1025" y="8526"/>
                    <a:pt x="1525" y="8526"/>
                  </a:cubicBezTo>
                  <a:lnTo>
                    <a:pt x="4859" y="8526"/>
                  </a:lnTo>
                  <a:cubicBezTo>
                    <a:pt x="5383" y="8526"/>
                    <a:pt x="5788" y="8122"/>
                    <a:pt x="5788" y="7598"/>
                  </a:cubicBezTo>
                  <a:lnTo>
                    <a:pt x="5788" y="930"/>
                  </a:lnTo>
                  <a:cubicBezTo>
                    <a:pt x="5788" y="406"/>
                    <a:pt x="5383" y="1"/>
                    <a:pt x="4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0" name="Google Shape;1240;p50"/>
            <p:cNvSpPr/>
            <p:nvPr/>
          </p:nvSpPr>
          <p:spPr>
            <a:xfrm>
              <a:off x="4828390" y="2382033"/>
              <a:ext cx="45189" cy="94170"/>
            </a:xfrm>
            <a:custGeom>
              <a:avLst/>
              <a:gdLst/>
              <a:ahLst/>
              <a:cxnLst/>
              <a:rect l="l" t="t" r="r" b="b"/>
              <a:pathLst>
                <a:path w="1406" h="2930" extrusionOk="0">
                  <a:moveTo>
                    <a:pt x="334" y="1"/>
                  </a:moveTo>
                  <a:cubicBezTo>
                    <a:pt x="143" y="1"/>
                    <a:pt x="1" y="167"/>
                    <a:pt x="1" y="358"/>
                  </a:cubicBezTo>
                  <a:lnTo>
                    <a:pt x="1" y="2930"/>
                  </a:lnTo>
                  <a:lnTo>
                    <a:pt x="1072" y="2930"/>
                  </a:lnTo>
                  <a:cubicBezTo>
                    <a:pt x="1263" y="2930"/>
                    <a:pt x="1406" y="2787"/>
                    <a:pt x="1406" y="2597"/>
                  </a:cubicBezTo>
                  <a:lnTo>
                    <a:pt x="1406" y="358"/>
                  </a:lnTo>
                  <a:cubicBezTo>
                    <a:pt x="1406" y="167"/>
                    <a:pt x="1263"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1" name="Google Shape;1241;p50"/>
            <p:cNvSpPr/>
            <p:nvPr/>
          </p:nvSpPr>
          <p:spPr>
            <a:xfrm>
              <a:off x="4828390" y="2189936"/>
              <a:ext cx="45189" cy="94170"/>
            </a:xfrm>
            <a:custGeom>
              <a:avLst/>
              <a:gdLst/>
              <a:ahLst/>
              <a:cxnLst/>
              <a:rect l="l" t="t" r="r" b="b"/>
              <a:pathLst>
                <a:path w="1406" h="2930" extrusionOk="0">
                  <a:moveTo>
                    <a:pt x="1" y="0"/>
                  </a:moveTo>
                  <a:lnTo>
                    <a:pt x="1" y="2572"/>
                  </a:lnTo>
                  <a:cubicBezTo>
                    <a:pt x="1" y="2763"/>
                    <a:pt x="143" y="2930"/>
                    <a:pt x="334" y="2930"/>
                  </a:cubicBezTo>
                  <a:lnTo>
                    <a:pt x="1072" y="2930"/>
                  </a:lnTo>
                  <a:cubicBezTo>
                    <a:pt x="1263" y="2930"/>
                    <a:pt x="1406" y="2763"/>
                    <a:pt x="1406" y="2572"/>
                  </a:cubicBezTo>
                  <a:lnTo>
                    <a:pt x="1406" y="334"/>
                  </a:lnTo>
                  <a:cubicBezTo>
                    <a:pt x="1406" y="143"/>
                    <a:pt x="1263"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2" name="Google Shape;1242;p50"/>
            <p:cNvSpPr/>
            <p:nvPr/>
          </p:nvSpPr>
          <p:spPr>
            <a:xfrm>
              <a:off x="4701343" y="2189936"/>
              <a:ext cx="104134" cy="286271"/>
            </a:xfrm>
            <a:custGeom>
              <a:avLst/>
              <a:gdLst/>
              <a:ahLst/>
              <a:cxnLst/>
              <a:rect l="l" t="t" r="r" b="b"/>
              <a:pathLst>
                <a:path w="3240" h="8907" extrusionOk="0">
                  <a:moveTo>
                    <a:pt x="3239" y="0"/>
                  </a:moveTo>
                  <a:cubicBezTo>
                    <a:pt x="2477" y="24"/>
                    <a:pt x="1786" y="262"/>
                    <a:pt x="1262" y="739"/>
                  </a:cubicBezTo>
                  <a:cubicBezTo>
                    <a:pt x="429" y="1477"/>
                    <a:pt x="0" y="2739"/>
                    <a:pt x="0" y="4454"/>
                  </a:cubicBezTo>
                  <a:cubicBezTo>
                    <a:pt x="0" y="6240"/>
                    <a:pt x="429" y="7526"/>
                    <a:pt x="1262" y="8240"/>
                  </a:cubicBezTo>
                  <a:cubicBezTo>
                    <a:pt x="1929" y="8812"/>
                    <a:pt x="2691" y="8907"/>
                    <a:pt x="3239" y="8907"/>
                  </a:cubicBezTo>
                  <a:lnTo>
                    <a:pt x="3239" y="6335"/>
                  </a:lnTo>
                  <a:cubicBezTo>
                    <a:pt x="2620" y="6287"/>
                    <a:pt x="2382" y="5763"/>
                    <a:pt x="2382" y="4454"/>
                  </a:cubicBezTo>
                  <a:cubicBezTo>
                    <a:pt x="2382" y="3144"/>
                    <a:pt x="2620" y="2620"/>
                    <a:pt x="3239" y="2572"/>
                  </a:cubicBezTo>
                  <a:lnTo>
                    <a:pt x="3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43" name="Google Shape;1243;p50"/>
          <p:cNvGrpSpPr/>
          <p:nvPr/>
        </p:nvGrpSpPr>
        <p:grpSpPr>
          <a:xfrm>
            <a:off x="5978756" y="1586037"/>
            <a:ext cx="382718" cy="345982"/>
            <a:chOff x="5978756" y="1586037"/>
            <a:chExt cx="382718" cy="345982"/>
          </a:xfrm>
        </p:grpSpPr>
        <p:sp>
          <p:nvSpPr>
            <p:cNvPr id="1244" name="Google Shape;1244;p50"/>
            <p:cNvSpPr/>
            <p:nvPr/>
          </p:nvSpPr>
          <p:spPr>
            <a:xfrm>
              <a:off x="6089733" y="1670242"/>
              <a:ext cx="5400" cy="6139"/>
            </a:xfrm>
            <a:custGeom>
              <a:avLst/>
              <a:gdLst/>
              <a:ahLst/>
              <a:cxnLst/>
              <a:rect l="l" t="t" r="r" b="b"/>
              <a:pathLst>
                <a:path w="168" h="191" extrusionOk="0">
                  <a:moveTo>
                    <a:pt x="72" y="0"/>
                  </a:moveTo>
                  <a:lnTo>
                    <a:pt x="1" y="191"/>
                  </a:lnTo>
                  <a:lnTo>
                    <a:pt x="167" y="191"/>
                  </a:lnTo>
                  <a:lnTo>
                    <a:pt x="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5" name="Google Shape;1245;p50"/>
            <p:cNvSpPr/>
            <p:nvPr/>
          </p:nvSpPr>
          <p:spPr>
            <a:xfrm>
              <a:off x="5997140" y="1586037"/>
              <a:ext cx="345987" cy="190815"/>
            </a:xfrm>
            <a:custGeom>
              <a:avLst/>
              <a:gdLst/>
              <a:ahLst/>
              <a:cxnLst/>
              <a:rect l="l" t="t" r="r" b="b"/>
              <a:pathLst>
                <a:path w="10765" h="5937" extrusionOk="0">
                  <a:moveTo>
                    <a:pt x="5005" y="1689"/>
                  </a:moveTo>
                  <a:cubicBezTo>
                    <a:pt x="5080" y="1689"/>
                    <a:pt x="5156" y="1714"/>
                    <a:pt x="5216" y="1763"/>
                  </a:cubicBezTo>
                  <a:lnTo>
                    <a:pt x="5954" y="2311"/>
                  </a:lnTo>
                  <a:cubicBezTo>
                    <a:pt x="6049" y="2382"/>
                    <a:pt x="6097" y="2501"/>
                    <a:pt x="6097" y="2597"/>
                  </a:cubicBezTo>
                  <a:cubicBezTo>
                    <a:pt x="6097" y="2716"/>
                    <a:pt x="6049" y="2811"/>
                    <a:pt x="5954" y="2882"/>
                  </a:cubicBezTo>
                  <a:lnTo>
                    <a:pt x="5216" y="3430"/>
                  </a:lnTo>
                  <a:cubicBezTo>
                    <a:pt x="5168" y="3478"/>
                    <a:pt x="5073" y="3502"/>
                    <a:pt x="5001" y="3502"/>
                  </a:cubicBezTo>
                  <a:cubicBezTo>
                    <a:pt x="4906" y="3502"/>
                    <a:pt x="4811" y="3454"/>
                    <a:pt x="4739" y="3359"/>
                  </a:cubicBezTo>
                  <a:cubicBezTo>
                    <a:pt x="4620" y="3216"/>
                    <a:pt x="4644" y="3001"/>
                    <a:pt x="4811" y="2882"/>
                  </a:cubicBezTo>
                  <a:lnTo>
                    <a:pt x="5168" y="2597"/>
                  </a:lnTo>
                  <a:lnTo>
                    <a:pt x="4811" y="2311"/>
                  </a:lnTo>
                  <a:cubicBezTo>
                    <a:pt x="4644" y="2216"/>
                    <a:pt x="4620" y="1977"/>
                    <a:pt x="4739" y="1835"/>
                  </a:cubicBezTo>
                  <a:cubicBezTo>
                    <a:pt x="4795" y="1737"/>
                    <a:pt x="4899" y="1689"/>
                    <a:pt x="5005" y="1689"/>
                  </a:cubicBezTo>
                  <a:close/>
                  <a:moveTo>
                    <a:pt x="7618" y="1322"/>
                  </a:moveTo>
                  <a:cubicBezTo>
                    <a:pt x="7815" y="1322"/>
                    <a:pt x="7978" y="1480"/>
                    <a:pt x="7978" y="1668"/>
                  </a:cubicBezTo>
                  <a:lnTo>
                    <a:pt x="7978" y="2073"/>
                  </a:lnTo>
                  <a:lnTo>
                    <a:pt x="8192" y="2073"/>
                  </a:lnTo>
                  <a:cubicBezTo>
                    <a:pt x="8311" y="2073"/>
                    <a:pt x="8431" y="2144"/>
                    <a:pt x="8478" y="2239"/>
                  </a:cubicBezTo>
                  <a:cubicBezTo>
                    <a:pt x="8621" y="2501"/>
                    <a:pt x="8431" y="2763"/>
                    <a:pt x="8169" y="2763"/>
                  </a:cubicBezTo>
                  <a:lnTo>
                    <a:pt x="7978" y="2763"/>
                  </a:lnTo>
                  <a:lnTo>
                    <a:pt x="7978" y="2835"/>
                  </a:lnTo>
                  <a:cubicBezTo>
                    <a:pt x="7978" y="3049"/>
                    <a:pt x="8145" y="3192"/>
                    <a:pt x="8359" y="3192"/>
                  </a:cubicBezTo>
                  <a:cubicBezTo>
                    <a:pt x="8369" y="3191"/>
                    <a:pt x="8379" y="3190"/>
                    <a:pt x="8389" y="3190"/>
                  </a:cubicBezTo>
                  <a:cubicBezTo>
                    <a:pt x="8615" y="3190"/>
                    <a:pt x="8805" y="3441"/>
                    <a:pt x="8669" y="3692"/>
                  </a:cubicBezTo>
                  <a:cubicBezTo>
                    <a:pt x="8621" y="3811"/>
                    <a:pt x="8502" y="3883"/>
                    <a:pt x="8383" y="3883"/>
                  </a:cubicBezTo>
                  <a:cubicBezTo>
                    <a:pt x="8097" y="3883"/>
                    <a:pt x="7811" y="3764"/>
                    <a:pt x="7621" y="3597"/>
                  </a:cubicBezTo>
                  <a:cubicBezTo>
                    <a:pt x="7430" y="3764"/>
                    <a:pt x="7145" y="3883"/>
                    <a:pt x="6859" y="3883"/>
                  </a:cubicBezTo>
                  <a:cubicBezTo>
                    <a:pt x="6740" y="3883"/>
                    <a:pt x="6621" y="3811"/>
                    <a:pt x="6573" y="3692"/>
                  </a:cubicBezTo>
                  <a:cubicBezTo>
                    <a:pt x="6436" y="3441"/>
                    <a:pt x="6627" y="3190"/>
                    <a:pt x="6852" y="3190"/>
                  </a:cubicBezTo>
                  <a:cubicBezTo>
                    <a:pt x="6862" y="3190"/>
                    <a:pt x="6872" y="3191"/>
                    <a:pt x="6883" y="3192"/>
                  </a:cubicBezTo>
                  <a:cubicBezTo>
                    <a:pt x="7097" y="3192"/>
                    <a:pt x="7264" y="3025"/>
                    <a:pt x="7264" y="2835"/>
                  </a:cubicBezTo>
                  <a:lnTo>
                    <a:pt x="7264" y="2763"/>
                  </a:lnTo>
                  <a:lnTo>
                    <a:pt x="7049" y="2763"/>
                  </a:lnTo>
                  <a:cubicBezTo>
                    <a:pt x="6930" y="2763"/>
                    <a:pt x="6811" y="2692"/>
                    <a:pt x="6764" y="2597"/>
                  </a:cubicBezTo>
                  <a:cubicBezTo>
                    <a:pt x="6621" y="2335"/>
                    <a:pt x="6811" y="2073"/>
                    <a:pt x="7049" y="2073"/>
                  </a:cubicBezTo>
                  <a:lnTo>
                    <a:pt x="7264" y="2073"/>
                  </a:lnTo>
                  <a:lnTo>
                    <a:pt x="7264" y="1644"/>
                  </a:lnTo>
                  <a:cubicBezTo>
                    <a:pt x="7264" y="1525"/>
                    <a:pt x="7335" y="1406"/>
                    <a:pt x="7454" y="1358"/>
                  </a:cubicBezTo>
                  <a:cubicBezTo>
                    <a:pt x="7509" y="1333"/>
                    <a:pt x="7565" y="1322"/>
                    <a:pt x="7618" y="1322"/>
                  </a:cubicBezTo>
                  <a:close/>
                  <a:moveTo>
                    <a:pt x="2960" y="1322"/>
                  </a:moveTo>
                  <a:cubicBezTo>
                    <a:pt x="2990" y="1322"/>
                    <a:pt x="3019" y="1326"/>
                    <a:pt x="3048" y="1334"/>
                  </a:cubicBezTo>
                  <a:cubicBezTo>
                    <a:pt x="3168" y="1358"/>
                    <a:pt x="3239" y="1430"/>
                    <a:pt x="3287" y="1549"/>
                  </a:cubicBezTo>
                  <a:lnTo>
                    <a:pt x="4025" y="3406"/>
                  </a:lnTo>
                  <a:cubicBezTo>
                    <a:pt x="4096" y="3573"/>
                    <a:pt x="4025" y="3787"/>
                    <a:pt x="3834" y="3859"/>
                  </a:cubicBezTo>
                  <a:cubicBezTo>
                    <a:pt x="3787" y="3883"/>
                    <a:pt x="3739" y="3883"/>
                    <a:pt x="3715" y="3883"/>
                  </a:cubicBezTo>
                  <a:cubicBezTo>
                    <a:pt x="3572" y="3883"/>
                    <a:pt x="3430" y="3787"/>
                    <a:pt x="3382" y="3668"/>
                  </a:cubicBezTo>
                  <a:lnTo>
                    <a:pt x="3310" y="3502"/>
                  </a:lnTo>
                  <a:lnTo>
                    <a:pt x="2596" y="3502"/>
                  </a:lnTo>
                  <a:lnTo>
                    <a:pt x="2548" y="3668"/>
                  </a:lnTo>
                  <a:cubicBezTo>
                    <a:pt x="2493" y="3797"/>
                    <a:pt x="2353" y="3883"/>
                    <a:pt x="2216" y="3883"/>
                  </a:cubicBezTo>
                  <a:cubicBezTo>
                    <a:pt x="2175" y="3883"/>
                    <a:pt x="2134" y="3875"/>
                    <a:pt x="2096" y="3859"/>
                  </a:cubicBezTo>
                  <a:cubicBezTo>
                    <a:pt x="1905" y="3787"/>
                    <a:pt x="1810" y="3573"/>
                    <a:pt x="1882" y="3406"/>
                  </a:cubicBezTo>
                  <a:lnTo>
                    <a:pt x="2644" y="1549"/>
                  </a:lnTo>
                  <a:cubicBezTo>
                    <a:pt x="2683" y="1411"/>
                    <a:pt x="2820" y="1322"/>
                    <a:pt x="2960" y="1322"/>
                  </a:cubicBezTo>
                  <a:close/>
                  <a:moveTo>
                    <a:pt x="929" y="1"/>
                  </a:moveTo>
                  <a:cubicBezTo>
                    <a:pt x="429" y="1"/>
                    <a:pt x="0" y="406"/>
                    <a:pt x="0" y="930"/>
                  </a:cubicBezTo>
                  <a:lnTo>
                    <a:pt x="0" y="4264"/>
                  </a:lnTo>
                  <a:cubicBezTo>
                    <a:pt x="0" y="4764"/>
                    <a:pt x="429" y="5192"/>
                    <a:pt x="929" y="5192"/>
                  </a:cubicBezTo>
                  <a:lnTo>
                    <a:pt x="1667" y="5192"/>
                  </a:lnTo>
                  <a:lnTo>
                    <a:pt x="2120" y="5788"/>
                  </a:lnTo>
                  <a:cubicBezTo>
                    <a:pt x="2167" y="5859"/>
                    <a:pt x="2239" y="5907"/>
                    <a:pt x="2310" y="5931"/>
                  </a:cubicBezTo>
                  <a:cubicBezTo>
                    <a:pt x="2334" y="5935"/>
                    <a:pt x="2358" y="5937"/>
                    <a:pt x="2381" y="5937"/>
                  </a:cubicBezTo>
                  <a:cubicBezTo>
                    <a:pt x="2499" y="5937"/>
                    <a:pt x="2612" y="5887"/>
                    <a:pt x="2691" y="5788"/>
                  </a:cubicBezTo>
                  <a:lnTo>
                    <a:pt x="3144" y="5192"/>
                  </a:lnTo>
                  <a:lnTo>
                    <a:pt x="7454" y="5192"/>
                  </a:lnTo>
                  <a:lnTo>
                    <a:pt x="7883" y="5788"/>
                  </a:lnTo>
                  <a:cubicBezTo>
                    <a:pt x="7954" y="5859"/>
                    <a:pt x="8026" y="5907"/>
                    <a:pt x="8097" y="5931"/>
                  </a:cubicBezTo>
                  <a:cubicBezTo>
                    <a:pt x="8121" y="5935"/>
                    <a:pt x="8145" y="5937"/>
                    <a:pt x="8168" y="5937"/>
                  </a:cubicBezTo>
                  <a:cubicBezTo>
                    <a:pt x="8286" y="5937"/>
                    <a:pt x="8395" y="5887"/>
                    <a:pt x="8454" y="5788"/>
                  </a:cubicBezTo>
                  <a:lnTo>
                    <a:pt x="8907" y="5192"/>
                  </a:lnTo>
                  <a:lnTo>
                    <a:pt x="9836" y="5192"/>
                  </a:lnTo>
                  <a:cubicBezTo>
                    <a:pt x="10336" y="5192"/>
                    <a:pt x="10764" y="4764"/>
                    <a:pt x="10764" y="4264"/>
                  </a:cubicBezTo>
                  <a:lnTo>
                    <a:pt x="10764" y="930"/>
                  </a:lnTo>
                  <a:cubicBezTo>
                    <a:pt x="10764" y="406"/>
                    <a:pt x="10336" y="1"/>
                    <a:pt x="9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6" name="Google Shape;1246;p50"/>
            <p:cNvSpPr/>
            <p:nvPr/>
          </p:nvSpPr>
          <p:spPr>
            <a:xfrm>
              <a:off x="6262708" y="1795746"/>
              <a:ext cx="67398" cy="67398"/>
            </a:xfrm>
            <a:custGeom>
              <a:avLst/>
              <a:gdLst/>
              <a:ahLst/>
              <a:cxnLst/>
              <a:rect l="l" t="t" r="r" b="b"/>
              <a:pathLst>
                <a:path w="2097" h="2097" extrusionOk="0">
                  <a:moveTo>
                    <a:pt x="1049" y="1"/>
                  </a:moveTo>
                  <a:cubicBezTo>
                    <a:pt x="477" y="1"/>
                    <a:pt x="1" y="477"/>
                    <a:pt x="1" y="1049"/>
                  </a:cubicBezTo>
                  <a:cubicBezTo>
                    <a:pt x="1" y="1644"/>
                    <a:pt x="477" y="2097"/>
                    <a:pt x="1049" y="2097"/>
                  </a:cubicBezTo>
                  <a:cubicBezTo>
                    <a:pt x="1644" y="2097"/>
                    <a:pt x="2097" y="1644"/>
                    <a:pt x="2097" y="1049"/>
                  </a:cubicBezTo>
                  <a:cubicBezTo>
                    <a:pt x="2097" y="477"/>
                    <a:pt x="1644"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7" name="Google Shape;1247;p50"/>
            <p:cNvSpPr/>
            <p:nvPr/>
          </p:nvSpPr>
          <p:spPr>
            <a:xfrm>
              <a:off x="6010156" y="1795746"/>
              <a:ext cx="67365" cy="67398"/>
            </a:xfrm>
            <a:custGeom>
              <a:avLst/>
              <a:gdLst/>
              <a:ahLst/>
              <a:cxnLst/>
              <a:rect l="l" t="t" r="r" b="b"/>
              <a:pathLst>
                <a:path w="2096" h="2097" extrusionOk="0">
                  <a:moveTo>
                    <a:pt x="1048" y="1"/>
                  </a:moveTo>
                  <a:cubicBezTo>
                    <a:pt x="453" y="1"/>
                    <a:pt x="0" y="477"/>
                    <a:pt x="0" y="1049"/>
                  </a:cubicBezTo>
                  <a:cubicBezTo>
                    <a:pt x="0" y="1644"/>
                    <a:pt x="453" y="2097"/>
                    <a:pt x="1048" y="2097"/>
                  </a:cubicBezTo>
                  <a:cubicBezTo>
                    <a:pt x="1619" y="2097"/>
                    <a:pt x="2096" y="1644"/>
                    <a:pt x="2096" y="1049"/>
                  </a:cubicBezTo>
                  <a:cubicBezTo>
                    <a:pt x="2096" y="477"/>
                    <a:pt x="1619"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8" name="Google Shape;1248;p50"/>
            <p:cNvSpPr/>
            <p:nvPr/>
          </p:nvSpPr>
          <p:spPr>
            <a:xfrm>
              <a:off x="6231340" y="1869249"/>
              <a:ext cx="130135" cy="62769"/>
            </a:xfrm>
            <a:custGeom>
              <a:avLst/>
              <a:gdLst/>
              <a:ahLst/>
              <a:cxnLst/>
              <a:rect l="l" t="t" r="r" b="b"/>
              <a:pathLst>
                <a:path w="4049" h="1953" extrusionOk="0">
                  <a:moveTo>
                    <a:pt x="786" y="0"/>
                  </a:moveTo>
                  <a:cubicBezTo>
                    <a:pt x="310" y="381"/>
                    <a:pt x="0" y="953"/>
                    <a:pt x="0" y="1620"/>
                  </a:cubicBezTo>
                  <a:cubicBezTo>
                    <a:pt x="0" y="1810"/>
                    <a:pt x="167" y="1953"/>
                    <a:pt x="358" y="1953"/>
                  </a:cubicBezTo>
                  <a:lnTo>
                    <a:pt x="3716" y="1953"/>
                  </a:lnTo>
                  <a:cubicBezTo>
                    <a:pt x="3906" y="1953"/>
                    <a:pt x="4049" y="1810"/>
                    <a:pt x="4049" y="1620"/>
                  </a:cubicBezTo>
                  <a:cubicBezTo>
                    <a:pt x="4049" y="953"/>
                    <a:pt x="3739" y="381"/>
                    <a:pt x="3263" y="0"/>
                  </a:cubicBezTo>
                  <a:cubicBezTo>
                    <a:pt x="2953" y="334"/>
                    <a:pt x="2501" y="524"/>
                    <a:pt x="2025" y="524"/>
                  </a:cubicBezTo>
                  <a:cubicBezTo>
                    <a:pt x="1548" y="524"/>
                    <a:pt x="1120" y="334"/>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9" name="Google Shape;1249;p50"/>
            <p:cNvSpPr/>
            <p:nvPr/>
          </p:nvSpPr>
          <p:spPr>
            <a:xfrm>
              <a:off x="5978756" y="1869249"/>
              <a:ext cx="130167" cy="62769"/>
            </a:xfrm>
            <a:custGeom>
              <a:avLst/>
              <a:gdLst/>
              <a:ahLst/>
              <a:cxnLst/>
              <a:rect l="l" t="t" r="r" b="b"/>
              <a:pathLst>
                <a:path w="4050" h="1953" extrusionOk="0">
                  <a:moveTo>
                    <a:pt x="787" y="0"/>
                  </a:moveTo>
                  <a:cubicBezTo>
                    <a:pt x="310" y="381"/>
                    <a:pt x="1" y="953"/>
                    <a:pt x="1" y="1620"/>
                  </a:cubicBezTo>
                  <a:cubicBezTo>
                    <a:pt x="1" y="1810"/>
                    <a:pt x="144" y="1953"/>
                    <a:pt x="334" y="1953"/>
                  </a:cubicBezTo>
                  <a:lnTo>
                    <a:pt x="3692" y="1953"/>
                  </a:lnTo>
                  <a:cubicBezTo>
                    <a:pt x="3882" y="1953"/>
                    <a:pt x="4049" y="1810"/>
                    <a:pt x="4049" y="1620"/>
                  </a:cubicBezTo>
                  <a:cubicBezTo>
                    <a:pt x="4049" y="953"/>
                    <a:pt x="3740" y="381"/>
                    <a:pt x="3263" y="0"/>
                  </a:cubicBezTo>
                  <a:cubicBezTo>
                    <a:pt x="2930" y="334"/>
                    <a:pt x="2501" y="524"/>
                    <a:pt x="2025" y="524"/>
                  </a:cubicBezTo>
                  <a:cubicBezTo>
                    <a:pt x="1549" y="524"/>
                    <a:pt x="1096" y="334"/>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50" name="Google Shape;1250;p50"/>
          <p:cNvGrpSpPr/>
          <p:nvPr/>
        </p:nvGrpSpPr>
        <p:grpSpPr>
          <a:xfrm>
            <a:off x="4744185" y="1567300"/>
            <a:ext cx="302373" cy="383104"/>
            <a:chOff x="4744185" y="1567300"/>
            <a:chExt cx="302373" cy="383104"/>
          </a:xfrm>
        </p:grpSpPr>
        <p:sp>
          <p:nvSpPr>
            <p:cNvPr id="1251" name="Google Shape;1251;p50"/>
            <p:cNvSpPr/>
            <p:nvPr/>
          </p:nvSpPr>
          <p:spPr>
            <a:xfrm>
              <a:off x="4845231" y="1842445"/>
              <a:ext cx="83468" cy="107958"/>
            </a:xfrm>
            <a:custGeom>
              <a:avLst/>
              <a:gdLst/>
              <a:ahLst/>
              <a:cxnLst/>
              <a:rect l="l" t="t" r="r" b="b"/>
              <a:pathLst>
                <a:path w="2597" h="3359" extrusionOk="0">
                  <a:moveTo>
                    <a:pt x="0" y="1"/>
                  </a:moveTo>
                  <a:cubicBezTo>
                    <a:pt x="72" y="2096"/>
                    <a:pt x="786" y="3358"/>
                    <a:pt x="1286" y="3358"/>
                  </a:cubicBezTo>
                  <a:cubicBezTo>
                    <a:pt x="1810" y="3358"/>
                    <a:pt x="2525" y="2096"/>
                    <a:pt x="2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2" name="Google Shape;1252;p50"/>
            <p:cNvSpPr/>
            <p:nvPr/>
          </p:nvSpPr>
          <p:spPr>
            <a:xfrm>
              <a:off x="4927122" y="1842445"/>
              <a:ext cx="78872" cy="101080"/>
            </a:xfrm>
            <a:custGeom>
              <a:avLst/>
              <a:gdLst/>
              <a:ahLst/>
              <a:cxnLst/>
              <a:rect l="l" t="t" r="r" b="b"/>
              <a:pathLst>
                <a:path w="2454" h="3145" extrusionOk="0">
                  <a:moveTo>
                    <a:pt x="739" y="1"/>
                  </a:moveTo>
                  <a:cubicBezTo>
                    <a:pt x="715" y="1001"/>
                    <a:pt x="548" y="1930"/>
                    <a:pt x="239" y="2644"/>
                  </a:cubicBezTo>
                  <a:cubicBezTo>
                    <a:pt x="167" y="2835"/>
                    <a:pt x="96" y="3001"/>
                    <a:pt x="1" y="3144"/>
                  </a:cubicBezTo>
                  <a:cubicBezTo>
                    <a:pt x="1334" y="2668"/>
                    <a:pt x="2311" y="1453"/>
                    <a:pt x="2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3" name="Google Shape;1253;p50"/>
            <p:cNvSpPr/>
            <p:nvPr/>
          </p:nvSpPr>
          <p:spPr>
            <a:xfrm>
              <a:off x="4767936" y="1842445"/>
              <a:ext cx="78872" cy="101080"/>
            </a:xfrm>
            <a:custGeom>
              <a:avLst/>
              <a:gdLst/>
              <a:ahLst/>
              <a:cxnLst/>
              <a:rect l="l" t="t" r="r" b="b"/>
              <a:pathLst>
                <a:path w="2454" h="3145" extrusionOk="0">
                  <a:moveTo>
                    <a:pt x="0" y="1"/>
                  </a:moveTo>
                  <a:cubicBezTo>
                    <a:pt x="119" y="1453"/>
                    <a:pt x="1119" y="2668"/>
                    <a:pt x="2453" y="3144"/>
                  </a:cubicBezTo>
                  <a:cubicBezTo>
                    <a:pt x="2358" y="3001"/>
                    <a:pt x="2286" y="2835"/>
                    <a:pt x="2215" y="2644"/>
                  </a:cubicBezTo>
                  <a:cubicBezTo>
                    <a:pt x="1905" y="1930"/>
                    <a:pt x="1739" y="100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4" name="Google Shape;1254;p50"/>
            <p:cNvSpPr/>
            <p:nvPr/>
          </p:nvSpPr>
          <p:spPr>
            <a:xfrm>
              <a:off x="4744185" y="1567300"/>
              <a:ext cx="302373" cy="173138"/>
            </a:xfrm>
            <a:custGeom>
              <a:avLst/>
              <a:gdLst/>
              <a:ahLst/>
              <a:cxnLst/>
              <a:rect l="l" t="t" r="r" b="b"/>
              <a:pathLst>
                <a:path w="9408" h="5387" extrusionOk="0">
                  <a:moveTo>
                    <a:pt x="4439" y="0"/>
                  </a:moveTo>
                  <a:cubicBezTo>
                    <a:pt x="4401" y="0"/>
                    <a:pt x="4359" y="12"/>
                    <a:pt x="4311" y="36"/>
                  </a:cubicBezTo>
                  <a:lnTo>
                    <a:pt x="215" y="1513"/>
                  </a:lnTo>
                  <a:cubicBezTo>
                    <a:pt x="96" y="1560"/>
                    <a:pt x="1" y="1703"/>
                    <a:pt x="1" y="1846"/>
                  </a:cubicBezTo>
                  <a:cubicBezTo>
                    <a:pt x="1" y="1989"/>
                    <a:pt x="96" y="2132"/>
                    <a:pt x="215" y="2179"/>
                  </a:cubicBezTo>
                  <a:lnTo>
                    <a:pt x="4311" y="3656"/>
                  </a:lnTo>
                  <a:cubicBezTo>
                    <a:pt x="4359" y="3680"/>
                    <a:pt x="4407" y="3680"/>
                    <a:pt x="4430" y="3680"/>
                  </a:cubicBezTo>
                  <a:cubicBezTo>
                    <a:pt x="4478" y="3680"/>
                    <a:pt x="4526" y="3680"/>
                    <a:pt x="4549" y="3656"/>
                  </a:cubicBezTo>
                  <a:lnTo>
                    <a:pt x="8193" y="2346"/>
                  </a:lnTo>
                  <a:lnTo>
                    <a:pt x="8193" y="4132"/>
                  </a:lnTo>
                  <a:lnTo>
                    <a:pt x="8050" y="4132"/>
                  </a:lnTo>
                  <a:cubicBezTo>
                    <a:pt x="8026" y="4132"/>
                    <a:pt x="7979" y="4132"/>
                    <a:pt x="7955" y="4180"/>
                  </a:cubicBezTo>
                  <a:cubicBezTo>
                    <a:pt x="7669" y="4466"/>
                    <a:pt x="7884" y="4823"/>
                    <a:pt x="8169" y="4823"/>
                  </a:cubicBezTo>
                  <a:lnTo>
                    <a:pt x="8193" y="4823"/>
                  </a:lnTo>
                  <a:lnTo>
                    <a:pt x="8193" y="5156"/>
                  </a:lnTo>
                  <a:cubicBezTo>
                    <a:pt x="8193" y="5180"/>
                    <a:pt x="8217" y="5228"/>
                    <a:pt x="8241" y="5251"/>
                  </a:cubicBezTo>
                  <a:cubicBezTo>
                    <a:pt x="8336" y="5347"/>
                    <a:pt x="8439" y="5386"/>
                    <a:pt x="8534" y="5386"/>
                  </a:cubicBezTo>
                  <a:cubicBezTo>
                    <a:pt x="8725" y="5386"/>
                    <a:pt x="8884" y="5228"/>
                    <a:pt x="8884" y="5037"/>
                  </a:cubicBezTo>
                  <a:lnTo>
                    <a:pt x="8884" y="4823"/>
                  </a:lnTo>
                  <a:lnTo>
                    <a:pt x="8908" y="4823"/>
                  </a:lnTo>
                  <a:cubicBezTo>
                    <a:pt x="9193" y="4823"/>
                    <a:pt x="9408" y="4466"/>
                    <a:pt x="9122" y="4180"/>
                  </a:cubicBezTo>
                  <a:cubicBezTo>
                    <a:pt x="9098" y="4132"/>
                    <a:pt x="9074" y="4132"/>
                    <a:pt x="9027" y="4132"/>
                  </a:cubicBezTo>
                  <a:lnTo>
                    <a:pt x="8884" y="4132"/>
                  </a:lnTo>
                  <a:lnTo>
                    <a:pt x="8884" y="1846"/>
                  </a:lnTo>
                  <a:cubicBezTo>
                    <a:pt x="8884" y="1703"/>
                    <a:pt x="8788" y="1560"/>
                    <a:pt x="8669" y="1513"/>
                  </a:cubicBezTo>
                  <a:lnTo>
                    <a:pt x="4549" y="36"/>
                  </a:lnTo>
                  <a:cubicBezTo>
                    <a:pt x="4514" y="12"/>
                    <a:pt x="4478" y="0"/>
                    <a:pt x="4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5" name="Google Shape;1255;p50"/>
            <p:cNvSpPr/>
            <p:nvPr/>
          </p:nvSpPr>
          <p:spPr>
            <a:xfrm>
              <a:off x="4797761" y="1677891"/>
              <a:ext cx="178377" cy="78872"/>
            </a:xfrm>
            <a:custGeom>
              <a:avLst/>
              <a:gdLst/>
              <a:ahLst/>
              <a:cxnLst/>
              <a:rect l="l" t="t" r="r" b="b"/>
              <a:pathLst>
                <a:path w="5550" h="2454" extrusionOk="0">
                  <a:moveTo>
                    <a:pt x="1" y="1"/>
                  </a:moveTo>
                  <a:lnTo>
                    <a:pt x="1" y="1167"/>
                  </a:lnTo>
                  <a:cubicBezTo>
                    <a:pt x="1" y="1906"/>
                    <a:pt x="1477" y="2453"/>
                    <a:pt x="2763" y="2453"/>
                  </a:cubicBezTo>
                  <a:cubicBezTo>
                    <a:pt x="4073" y="2453"/>
                    <a:pt x="5550" y="1906"/>
                    <a:pt x="5550" y="1167"/>
                  </a:cubicBezTo>
                  <a:lnTo>
                    <a:pt x="5550" y="1"/>
                  </a:lnTo>
                  <a:lnTo>
                    <a:pt x="3121" y="882"/>
                  </a:lnTo>
                  <a:cubicBezTo>
                    <a:pt x="3025" y="929"/>
                    <a:pt x="2906" y="953"/>
                    <a:pt x="2763" y="953"/>
                  </a:cubicBezTo>
                  <a:cubicBezTo>
                    <a:pt x="2644" y="953"/>
                    <a:pt x="2525" y="929"/>
                    <a:pt x="2406" y="88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6" name="Google Shape;1256;p50"/>
            <p:cNvSpPr/>
            <p:nvPr/>
          </p:nvSpPr>
          <p:spPr>
            <a:xfrm>
              <a:off x="4945506" y="1752905"/>
              <a:ext cx="60487" cy="66626"/>
            </a:xfrm>
            <a:custGeom>
              <a:avLst/>
              <a:gdLst/>
              <a:ahLst/>
              <a:cxnLst/>
              <a:rect l="l" t="t" r="r" b="b"/>
              <a:pathLst>
                <a:path w="1882" h="2073" extrusionOk="0">
                  <a:moveTo>
                    <a:pt x="1000" y="0"/>
                  </a:moveTo>
                  <a:cubicBezTo>
                    <a:pt x="834" y="143"/>
                    <a:pt x="619" y="286"/>
                    <a:pt x="334" y="405"/>
                  </a:cubicBezTo>
                  <a:cubicBezTo>
                    <a:pt x="214" y="453"/>
                    <a:pt x="119" y="477"/>
                    <a:pt x="0" y="524"/>
                  </a:cubicBezTo>
                  <a:cubicBezTo>
                    <a:pt x="95" y="1001"/>
                    <a:pt x="167" y="1525"/>
                    <a:pt x="167" y="2072"/>
                  </a:cubicBezTo>
                  <a:lnTo>
                    <a:pt x="1881" y="2072"/>
                  </a:lnTo>
                  <a:cubicBezTo>
                    <a:pt x="1810" y="1286"/>
                    <a:pt x="1500" y="572"/>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7" name="Google Shape;1257;p50"/>
            <p:cNvSpPr/>
            <p:nvPr/>
          </p:nvSpPr>
          <p:spPr>
            <a:xfrm>
              <a:off x="4845231" y="1775852"/>
              <a:ext cx="83468" cy="43678"/>
            </a:xfrm>
            <a:custGeom>
              <a:avLst/>
              <a:gdLst/>
              <a:ahLst/>
              <a:cxnLst/>
              <a:rect l="l" t="t" r="r" b="b"/>
              <a:pathLst>
                <a:path w="2597" h="1359" extrusionOk="0">
                  <a:moveTo>
                    <a:pt x="143" y="1"/>
                  </a:moveTo>
                  <a:cubicBezTo>
                    <a:pt x="72" y="406"/>
                    <a:pt x="0" y="858"/>
                    <a:pt x="0" y="1358"/>
                  </a:cubicBezTo>
                  <a:lnTo>
                    <a:pt x="2596" y="1358"/>
                  </a:lnTo>
                  <a:cubicBezTo>
                    <a:pt x="2572" y="858"/>
                    <a:pt x="2525" y="406"/>
                    <a:pt x="2453" y="1"/>
                  </a:cubicBezTo>
                  <a:cubicBezTo>
                    <a:pt x="2072" y="72"/>
                    <a:pt x="1667" y="96"/>
                    <a:pt x="1286" y="96"/>
                  </a:cubicBezTo>
                  <a:cubicBezTo>
                    <a:pt x="905" y="96"/>
                    <a:pt x="524" y="72"/>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8" name="Google Shape;1258;p50"/>
            <p:cNvSpPr/>
            <p:nvPr/>
          </p:nvSpPr>
          <p:spPr>
            <a:xfrm>
              <a:off x="4767936" y="1752905"/>
              <a:ext cx="60487" cy="66626"/>
            </a:xfrm>
            <a:custGeom>
              <a:avLst/>
              <a:gdLst/>
              <a:ahLst/>
              <a:cxnLst/>
              <a:rect l="l" t="t" r="r" b="b"/>
              <a:pathLst>
                <a:path w="1882" h="2073" extrusionOk="0">
                  <a:moveTo>
                    <a:pt x="857" y="0"/>
                  </a:moveTo>
                  <a:cubicBezTo>
                    <a:pt x="381" y="572"/>
                    <a:pt x="72" y="1286"/>
                    <a:pt x="0" y="2072"/>
                  </a:cubicBezTo>
                  <a:lnTo>
                    <a:pt x="1691" y="2072"/>
                  </a:lnTo>
                  <a:cubicBezTo>
                    <a:pt x="1715" y="1525"/>
                    <a:pt x="1786" y="1001"/>
                    <a:pt x="1882" y="524"/>
                  </a:cubicBezTo>
                  <a:cubicBezTo>
                    <a:pt x="1762" y="477"/>
                    <a:pt x="1643" y="453"/>
                    <a:pt x="1548" y="405"/>
                  </a:cubicBezTo>
                  <a:cubicBezTo>
                    <a:pt x="1262" y="286"/>
                    <a:pt x="1048" y="143"/>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62"/>
        <p:cNvGrpSpPr/>
        <p:nvPr/>
      </p:nvGrpSpPr>
      <p:grpSpPr>
        <a:xfrm>
          <a:off x="0" y="0"/>
          <a:ext cx="0" cy="0"/>
          <a:chOff x="0" y="0"/>
          <a:chExt cx="0" cy="0"/>
        </a:xfrm>
      </p:grpSpPr>
      <p:sp>
        <p:nvSpPr>
          <p:cNvPr id="1263" name="Google Shape;1263;p51"/>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264" name="Google Shape;1264;p51"/>
          <p:cNvSpPr txBox="1">
            <a:spLocks noGrp="1"/>
          </p:cNvSpPr>
          <p:nvPr>
            <p:ph type="body" idx="1"/>
          </p:nvPr>
        </p:nvSpPr>
        <p:spPr>
          <a:xfrm>
            <a:off x="720000" y="1418750"/>
            <a:ext cx="7704000" cy="115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the one of this template:</a:t>
            </a:r>
            <a:endParaRPr/>
          </a:p>
          <a:p>
            <a:pPr marL="0" lvl="0" indent="0" algn="l" rtl="0">
              <a:spcBef>
                <a:spcPts val="1200"/>
              </a:spcBef>
              <a:spcAft>
                <a:spcPts val="0"/>
              </a:spcAft>
              <a:buNone/>
            </a:pPr>
            <a:r>
              <a:rPr lang="en" sz="2000">
                <a:solidFill>
                  <a:schemeClr val="accent6"/>
                </a:solidFill>
                <a:latin typeface="Abril Fatface"/>
                <a:ea typeface="Abril Fatface"/>
                <a:cs typeface="Abril Fatface"/>
                <a:sym typeface="Abril Fatface"/>
              </a:rPr>
              <a:t>Vectors</a:t>
            </a:r>
            <a:endParaRPr sz="2000">
              <a:solidFill>
                <a:schemeClr val="accent6"/>
              </a:solidFill>
              <a:latin typeface="Abril Fatface"/>
              <a:ea typeface="Abril Fatface"/>
              <a:cs typeface="Abril Fatface"/>
              <a:sym typeface="Abril Fatface"/>
            </a:endParaRPr>
          </a:p>
          <a:p>
            <a:pPr marL="342900" lvl="0" indent="-190500" algn="l" rtl="0">
              <a:spcBef>
                <a:spcPts val="0"/>
              </a:spcBef>
              <a:spcAft>
                <a:spcPts val="0"/>
              </a:spcAft>
              <a:buSzPts val="1200"/>
              <a:buChar char="●"/>
            </a:pPr>
            <a:r>
              <a:rPr lang="en" u="sng">
                <a:hlinkClick r:id="rId3"/>
              </a:rPr>
              <a:t>Vlogger on social media illustration</a:t>
            </a:r>
            <a:endParaRPr/>
          </a:p>
          <a:p>
            <a:pPr marL="342900" lvl="0" indent="-190500" algn="l" rtl="0">
              <a:spcBef>
                <a:spcPts val="0"/>
              </a:spcBef>
              <a:spcAft>
                <a:spcPts val="0"/>
              </a:spcAft>
              <a:buSzPts val="1200"/>
              <a:buChar char="●"/>
            </a:pPr>
            <a:r>
              <a:rPr lang="en" u="sng">
                <a:hlinkClick r:id="rId4"/>
              </a:rPr>
              <a:t>Online class illustration</a:t>
            </a:r>
            <a:endParaRPr/>
          </a:p>
        </p:txBody>
      </p:sp>
      <p:cxnSp>
        <p:nvCxnSpPr>
          <p:cNvPr id="1265" name="Google Shape;1265;p51"/>
          <p:cNvCxnSpPr/>
          <p:nvPr/>
        </p:nvCxnSpPr>
        <p:spPr>
          <a:xfrm>
            <a:off x="2432550" y="1191400"/>
            <a:ext cx="4278900" cy="0"/>
          </a:xfrm>
          <a:prstGeom prst="straightConnector1">
            <a:avLst/>
          </a:prstGeom>
          <a:noFill/>
          <a:ln w="19050" cap="flat" cmpd="sng">
            <a:solidFill>
              <a:schemeClr val="dk1"/>
            </a:solidFill>
            <a:prstDash val="solid"/>
            <a:round/>
            <a:headEnd type="none" w="med" len="med"/>
            <a:tailEnd type="none" w="med" len="med"/>
          </a:ln>
        </p:spPr>
      </p:cxnSp>
      <p:grpSp>
        <p:nvGrpSpPr>
          <p:cNvPr id="1266" name="Google Shape;1266;p51"/>
          <p:cNvGrpSpPr/>
          <p:nvPr/>
        </p:nvGrpSpPr>
        <p:grpSpPr>
          <a:xfrm>
            <a:off x="5586447" y="2715401"/>
            <a:ext cx="2525260" cy="1795075"/>
            <a:chOff x="5783600" y="2808300"/>
            <a:chExt cx="2200855" cy="1564472"/>
          </a:xfrm>
        </p:grpSpPr>
        <p:sp>
          <p:nvSpPr>
            <p:cNvPr id="1267" name="Google Shape;1267;p51"/>
            <p:cNvSpPr/>
            <p:nvPr/>
          </p:nvSpPr>
          <p:spPr>
            <a:xfrm>
              <a:off x="5783600" y="2808300"/>
              <a:ext cx="2200855" cy="1564472"/>
            </a:xfrm>
            <a:custGeom>
              <a:avLst/>
              <a:gdLst/>
              <a:ahLst/>
              <a:cxnLst/>
              <a:rect l="l" t="t" r="r" b="b"/>
              <a:pathLst>
                <a:path w="51727" h="36770" extrusionOk="0">
                  <a:moveTo>
                    <a:pt x="3356" y="0"/>
                  </a:moveTo>
                  <a:cubicBezTo>
                    <a:pt x="1508" y="0"/>
                    <a:pt x="1" y="1508"/>
                    <a:pt x="1" y="3356"/>
                  </a:cubicBezTo>
                  <a:lnTo>
                    <a:pt x="1" y="33414"/>
                  </a:lnTo>
                  <a:cubicBezTo>
                    <a:pt x="1" y="35262"/>
                    <a:pt x="1508" y="36769"/>
                    <a:pt x="3356" y="36769"/>
                  </a:cubicBezTo>
                  <a:lnTo>
                    <a:pt x="48371" y="36769"/>
                  </a:lnTo>
                  <a:cubicBezTo>
                    <a:pt x="50220" y="36769"/>
                    <a:pt x="51727" y="35262"/>
                    <a:pt x="51727" y="33414"/>
                  </a:cubicBezTo>
                  <a:lnTo>
                    <a:pt x="51727" y="3356"/>
                  </a:lnTo>
                  <a:cubicBezTo>
                    <a:pt x="51727" y="1508"/>
                    <a:pt x="50220" y="0"/>
                    <a:pt x="48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1"/>
            <p:cNvSpPr/>
            <p:nvPr/>
          </p:nvSpPr>
          <p:spPr>
            <a:xfrm>
              <a:off x="5783600" y="2808300"/>
              <a:ext cx="2200855" cy="160957"/>
            </a:xfrm>
            <a:custGeom>
              <a:avLst/>
              <a:gdLst/>
              <a:ahLst/>
              <a:cxnLst/>
              <a:rect l="l" t="t" r="r" b="b"/>
              <a:pathLst>
                <a:path w="51727" h="3783" extrusionOk="0">
                  <a:moveTo>
                    <a:pt x="3356" y="0"/>
                  </a:moveTo>
                  <a:cubicBezTo>
                    <a:pt x="1508" y="0"/>
                    <a:pt x="1" y="1508"/>
                    <a:pt x="1" y="3356"/>
                  </a:cubicBezTo>
                  <a:lnTo>
                    <a:pt x="1" y="3782"/>
                  </a:lnTo>
                  <a:lnTo>
                    <a:pt x="51727" y="3782"/>
                  </a:lnTo>
                  <a:lnTo>
                    <a:pt x="51727" y="3356"/>
                  </a:lnTo>
                  <a:cubicBezTo>
                    <a:pt x="51727" y="1508"/>
                    <a:pt x="50220" y="0"/>
                    <a:pt x="48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1"/>
            <p:cNvSpPr/>
            <p:nvPr/>
          </p:nvSpPr>
          <p:spPr>
            <a:xfrm>
              <a:off x="5925151" y="2845783"/>
              <a:ext cx="85946" cy="85946"/>
            </a:xfrm>
            <a:custGeom>
              <a:avLst/>
              <a:gdLst/>
              <a:ahLst/>
              <a:cxnLst/>
              <a:rect l="l" t="t" r="r" b="b"/>
              <a:pathLst>
                <a:path w="2020" h="2020" extrusionOk="0">
                  <a:moveTo>
                    <a:pt x="996" y="1"/>
                  </a:moveTo>
                  <a:cubicBezTo>
                    <a:pt x="456" y="1"/>
                    <a:pt x="1" y="456"/>
                    <a:pt x="1" y="1025"/>
                  </a:cubicBezTo>
                  <a:cubicBezTo>
                    <a:pt x="1" y="1565"/>
                    <a:pt x="456" y="2020"/>
                    <a:pt x="996" y="2020"/>
                  </a:cubicBezTo>
                  <a:cubicBezTo>
                    <a:pt x="1565" y="2020"/>
                    <a:pt x="2020" y="1565"/>
                    <a:pt x="2020" y="1025"/>
                  </a:cubicBezTo>
                  <a:cubicBezTo>
                    <a:pt x="2020" y="456"/>
                    <a:pt x="1565" y="1"/>
                    <a:pt x="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1"/>
            <p:cNvSpPr/>
            <p:nvPr/>
          </p:nvSpPr>
          <p:spPr>
            <a:xfrm>
              <a:off x="6077595" y="2845783"/>
              <a:ext cx="85946" cy="85946"/>
            </a:xfrm>
            <a:custGeom>
              <a:avLst/>
              <a:gdLst/>
              <a:ahLst/>
              <a:cxnLst/>
              <a:rect l="l" t="t" r="r" b="b"/>
              <a:pathLst>
                <a:path w="2020" h="2020" extrusionOk="0">
                  <a:moveTo>
                    <a:pt x="996" y="1"/>
                  </a:moveTo>
                  <a:cubicBezTo>
                    <a:pt x="456" y="1"/>
                    <a:pt x="1" y="456"/>
                    <a:pt x="1" y="1025"/>
                  </a:cubicBezTo>
                  <a:cubicBezTo>
                    <a:pt x="1" y="1565"/>
                    <a:pt x="456" y="2020"/>
                    <a:pt x="996" y="2020"/>
                  </a:cubicBezTo>
                  <a:cubicBezTo>
                    <a:pt x="1565" y="2020"/>
                    <a:pt x="2020" y="1565"/>
                    <a:pt x="2020" y="1025"/>
                  </a:cubicBezTo>
                  <a:cubicBezTo>
                    <a:pt x="2020" y="456"/>
                    <a:pt x="1565"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1"/>
            <p:cNvSpPr/>
            <p:nvPr/>
          </p:nvSpPr>
          <p:spPr>
            <a:xfrm>
              <a:off x="6230038" y="2845783"/>
              <a:ext cx="85946" cy="85946"/>
            </a:xfrm>
            <a:custGeom>
              <a:avLst/>
              <a:gdLst/>
              <a:ahLst/>
              <a:cxnLst/>
              <a:rect l="l" t="t" r="r" b="b"/>
              <a:pathLst>
                <a:path w="2020" h="2020" extrusionOk="0">
                  <a:moveTo>
                    <a:pt x="996" y="1"/>
                  </a:moveTo>
                  <a:cubicBezTo>
                    <a:pt x="456" y="1"/>
                    <a:pt x="1" y="456"/>
                    <a:pt x="1" y="1025"/>
                  </a:cubicBezTo>
                  <a:cubicBezTo>
                    <a:pt x="1" y="1565"/>
                    <a:pt x="456" y="2020"/>
                    <a:pt x="996" y="2020"/>
                  </a:cubicBezTo>
                  <a:cubicBezTo>
                    <a:pt x="1565" y="2020"/>
                    <a:pt x="2020" y="1565"/>
                    <a:pt x="2020" y="1025"/>
                  </a:cubicBezTo>
                  <a:cubicBezTo>
                    <a:pt x="2020" y="456"/>
                    <a:pt x="1565"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1"/>
            <p:cNvSpPr/>
            <p:nvPr/>
          </p:nvSpPr>
          <p:spPr>
            <a:xfrm>
              <a:off x="6686177" y="3327238"/>
              <a:ext cx="453769" cy="477128"/>
            </a:xfrm>
            <a:custGeom>
              <a:avLst/>
              <a:gdLst/>
              <a:ahLst/>
              <a:cxnLst/>
              <a:rect l="l" t="t" r="r" b="b"/>
              <a:pathLst>
                <a:path w="10665" h="11214" extrusionOk="0">
                  <a:moveTo>
                    <a:pt x="1157" y="0"/>
                  </a:moveTo>
                  <a:cubicBezTo>
                    <a:pt x="553" y="0"/>
                    <a:pt x="0" y="492"/>
                    <a:pt x="0" y="1169"/>
                  </a:cubicBezTo>
                  <a:lnTo>
                    <a:pt x="0" y="10069"/>
                  </a:lnTo>
                  <a:cubicBezTo>
                    <a:pt x="0" y="10740"/>
                    <a:pt x="544" y="11213"/>
                    <a:pt x="1142" y="11213"/>
                  </a:cubicBezTo>
                  <a:cubicBezTo>
                    <a:pt x="1330" y="11213"/>
                    <a:pt x="1523" y="11167"/>
                    <a:pt x="1707" y="11065"/>
                  </a:cubicBezTo>
                  <a:lnTo>
                    <a:pt x="9868" y="6629"/>
                  </a:lnTo>
                  <a:cubicBezTo>
                    <a:pt x="10664" y="6202"/>
                    <a:pt x="10664" y="5036"/>
                    <a:pt x="9868" y="4610"/>
                  </a:cubicBezTo>
                  <a:lnTo>
                    <a:pt x="1707" y="145"/>
                  </a:lnTo>
                  <a:cubicBezTo>
                    <a:pt x="1528" y="46"/>
                    <a:pt x="1340" y="0"/>
                    <a:pt x="1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1"/>
            <p:cNvSpPr/>
            <p:nvPr/>
          </p:nvSpPr>
          <p:spPr>
            <a:xfrm>
              <a:off x="5783600" y="4111324"/>
              <a:ext cx="2200855" cy="261412"/>
            </a:xfrm>
            <a:custGeom>
              <a:avLst/>
              <a:gdLst/>
              <a:ahLst/>
              <a:cxnLst/>
              <a:rect l="l" t="t" r="r" b="b"/>
              <a:pathLst>
                <a:path w="51727" h="6144" extrusionOk="0">
                  <a:moveTo>
                    <a:pt x="1" y="1"/>
                  </a:moveTo>
                  <a:lnTo>
                    <a:pt x="1" y="2560"/>
                  </a:lnTo>
                  <a:cubicBezTo>
                    <a:pt x="1" y="4551"/>
                    <a:pt x="1622" y="6143"/>
                    <a:pt x="3584" y="6143"/>
                  </a:cubicBezTo>
                  <a:lnTo>
                    <a:pt x="48144" y="6143"/>
                  </a:lnTo>
                  <a:cubicBezTo>
                    <a:pt x="50135" y="6143"/>
                    <a:pt x="51727" y="4551"/>
                    <a:pt x="51727" y="2560"/>
                  </a:cubicBezTo>
                  <a:lnTo>
                    <a:pt x="517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1"/>
            <p:cNvSpPr/>
            <p:nvPr/>
          </p:nvSpPr>
          <p:spPr>
            <a:xfrm>
              <a:off x="6140521" y="4241984"/>
              <a:ext cx="1707218" cy="43"/>
            </a:xfrm>
            <a:custGeom>
              <a:avLst/>
              <a:gdLst/>
              <a:ahLst/>
              <a:cxnLst/>
              <a:rect l="l" t="t" r="r" b="b"/>
              <a:pathLst>
                <a:path w="40125" h="1" fill="none" extrusionOk="0">
                  <a:moveTo>
                    <a:pt x="1" y="1"/>
                  </a:moveTo>
                  <a:lnTo>
                    <a:pt x="40125" y="1"/>
                  </a:lnTo>
                </a:path>
              </a:pathLst>
            </a:custGeom>
            <a:noFill/>
            <a:ln w="1777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1"/>
            <p:cNvSpPr/>
            <p:nvPr/>
          </p:nvSpPr>
          <p:spPr>
            <a:xfrm>
              <a:off x="5917919" y="4241984"/>
              <a:ext cx="424709" cy="43"/>
            </a:xfrm>
            <a:custGeom>
              <a:avLst/>
              <a:gdLst/>
              <a:ahLst/>
              <a:cxnLst/>
              <a:rect l="l" t="t" r="r" b="b"/>
              <a:pathLst>
                <a:path w="9982" h="1" fill="none" extrusionOk="0">
                  <a:moveTo>
                    <a:pt x="0" y="1"/>
                  </a:moveTo>
                  <a:lnTo>
                    <a:pt x="9981" y="1"/>
                  </a:lnTo>
                </a:path>
              </a:pathLst>
            </a:custGeom>
            <a:noFill/>
            <a:ln w="177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1"/>
            <p:cNvSpPr/>
            <p:nvPr/>
          </p:nvSpPr>
          <p:spPr>
            <a:xfrm>
              <a:off x="6256672" y="4156083"/>
              <a:ext cx="171849" cy="171849"/>
            </a:xfrm>
            <a:custGeom>
              <a:avLst/>
              <a:gdLst/>
              <a:ahLst/>
              <a:cxnLst/>
              <a:rect l="l" t="t" r="r" b="b"/>
              <a:pathLst>
                <a:path w="4039" h="4039" extrusionOk="0">
                  <a:moveTo>
                    <a:pt x="2019" y="1"/>
                  </a:moveTo>
                  <a:cubicBezTo>
                    <a:pt x="882" y="1"/>
                    <a:pt x="0" y="911"/>
                    <a:pt x="0" y="2020"/>
                  </a:cubicBezTo>
                  <a:cubicBezTo>
                    <a:pt x="0" y="3129"/>
                    <a:pt x="882" y="4039"/>
                    <a:pt x="2019" y="4039"/>
                  </a:cubicBezTo>
                  <a:cubicBezTo>
                    <a:pt x="3129" y="4039"/>
                    <a:pt x="4038" y="3129"/>
                    <a:pt x="4038" y="2020"/>
                  </a:cubicBezTo>
                  <a:cubicBezTo>
                    <a:pt x="4038" y="911"/>
                    <a:pt x="3129" y="1"/>
                    <a:pt x="20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1"/>
            <p:cNvSpPr/>
            <p:nvPr/>
          </p:nvSpPr>
          <p:spPr>
            <a:xfrm>
              <a:off x="6300240" y="4199650"/>
              <a:ext cx="84712" cy="84755"/>
            </a:xfrm>
            <a:custGeom>
              <a:avLst/>
              <a:gdLst/>
              <a:ahLst/>
              <a:cxnLst/>
              <a:rect l="l" t="t" r="r" b="b"/>
              <a:pathLst>
                <a:path w="1991" h="1992" extrusionOk="0">
                  <a:moveTo>
                    <a:pt x="995" y="1"/>
                  </a:moveTo>
                  <a:cubicBezTo>
                    <a:pt x="427" y="1"/>
                    <a:pt x="0" y="456"/>
                    <a:pt x="0" y="996"/>
                  </a:cubicBezTo>
                  <a:cubicBezTo>
                    <a:pt x="0" y="1536"/>
                    <a:pt x="427" y="1991"/>
                    <a:pt x="995" y="1991"/>
                  </a:cubicBezTo>
                  <a:cubicBezTo>
                    <a:pt x="1536" y="1991"/>
                    <a:pt x="1991" y="1536"/>
                    <a:pt x="1991" y="996"/>
                  </a:cubicBezTo>
                  <a:cubicBezTo>
                    <a:pt x="1991" y="456"/>
                    <a:pt x="1536" y="1"/>
                    <a:pt x="995" y="1"/>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51"/>
          <p:cNvGrpSpPr/>
          <p:nvPr/>
        </p:nvGrpSpPr>
        <p:grpSpPr>
          <a:xfrm>
            <a:off x="3412721" y="2833300"/>
            <a:ext cx="734400" cy="519700"/>
            <a:chOff x="4340100" y="2979550"/>
            <a:chExt cx="734400" cy="519700"/>
          </a:xfrm>
        </p:grpSpPr>
        <p:sp>
          <p:nvSpPr>
            <p:cNvPr id="1279" name="Google Shape;1279;p51"/>
            <p:cNvSpPr/>
            <p:nvPr/>
          </p:nvSpPr>
          <p:spPr>
            <a:xfrm>
              <a:off x="4340100" y="2979550"/>
              <a:ext cx="734400" cy="519700"/>
            </a:xfrm>
            <a:custGeom>
              <a:avLst/>
              <a:gdLst/>
              <a:ahLst/>
              <a:cxnLst/>
              <a:rect l="l" t="t" r="r" b="b"/>
              <a:pathLst>
                <a:path w="29376" h="20788" extrusionOk="0">
                  <a:moveTo>
                    <a:pt x="14930" y="0"/>
                  </a:moveTo>
                  <a:cubicBezTo>
                    <a:pt x="9186" y="0"/>
                    <a:pt x="4522" y="4664"/>
                    <a:pt x="4522" y="10408"/>
                  </a:cubicBezTo>
                  <a:lnTo>
                    <a:pt x="4522" y="15413"/>
                  </a:lnTo>
                  <a:lnTo>
                    <a:pt x="1" y="20788"/>
                  </a:lnTo>
                  <a:lnTo>
                    <a:pt x="18996" y="20788"/>
                  </a:lnTo>
                  <a:cubicBezTo>
                    <a:pt x="24741" y="20788"/>
                    <a:pt x="29376" y="16152"/>
                    <a:pt x="29376" y="10408"/>
                  </a:cubicBezTo>
                  <a:cubicBezTo>
                    <a:pt x="29376" y="4664"/>
                    <a:pt x="24741" y="0"/>
                    <a:pt x="189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1"/>
            <p:cNvSpPr/>
            <p:nvPr/>
          </p:nvSpPr>
          <p:spPr>
            <a:xfrm>
              <a:off x="4561200" y="3251825"/>
              <a:ext cx="92450" cy="92450"/>
            </a:xfrm>
            <a:custGeom>
              <a:avLst/>
              <a:gdLst/>
              <a:ahLst/>
              <a:cxnLst/>
              <a:rect l="l" t="t" r="r" b="b"/>
              <a:pathLst>
                <a:path w="3698" h="3698" extrusionOk="0">
                  <a:moveTo>
                    <a:pt x="1849" y="1"/>
                  </a:moveTo>
                  <a:cubicBezTo>
                    <a:pt x="825" y="1"/>
                    <a:pt x="1" y="825"/>
                    <a:pt x="1" y="1849"/>
                  </a:cubicBezTo>
                  <a:cubicBezTo>
                    <a:pt x="1" y="2873"/>
                    <a:pt x="825" y="3697"/>
                    <a:pt x="1849" y="3697"/>
                  </a:cubicBezTo>
                  <a:cubicBezTo>
                    <a:pt x="2873" y="3697"/>
                    <a:pt x="3697" y="2873"/>
                    <a:pt x="3697" y="1849"/>
                  </a:cubicBezTo>
                  <a:cubicBezTo>
                    <a:pt x="3697" y="825"/>
                    <a:pt x="2873" y="1"/>
                    <a:pt x="1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1"/>
            <p:cNvSpPr/>
            <p:nvPr/>
          </p:nvSpPr>
          <p:spPr>
            <a:xfrm>
              <a:off x="4718325" y="3251825"/>
              <a:ext cx="92425" cy="92450"/>
            </a:xfrm>
            <a:custGeom>
              <a:avLst/>
              <a:gdLst/>
              <a:ahLst/>
              <a:cxnLst/>
              <a:rect l="l" t="t" r="r" b="b"/>
              <a:pathLst>
                <a:path w="3697" h="3698" extrusionOk="0">
                  <a:moveTo>
                    <a:pt x="1848" y="1"/>
                  </a:moveTo>
                  <a:cubicBezTo>
                    <a:pt x="825" y="1"/>
                    <a:pt x="0" y="825"/>
                    <a:pt x="0" y="1849"/>
                  </a:cubicBezTo>
                  <a:cubicBezTo>
                    <a:pt x="0" y="2873"/>
                    <a:pt x="825" y="3697"/>
                    <a:pt x="1848" y="3697"/>
                  </a:cubicBezTo>
                  <a:cubicBezTo>
                    <a:pt x="2844" y="3697"/>
                    <a:pt x="3697" y="2873"/>
                    <a:pt x="3697" y="1849"/>
                  </a:cubicBezTo>
                  <a:cubicBezTo>
                    <a:pt x="3697" y="825"/>
                    <a:pt x="2844" y="1"/>
                    <a:pt x="1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1"/>
            <p:cNvSpPr/>
            <p:nvPr/>
          </p:nvSpPr>
          <p:spPr>
            <a:xfrm>
              <a:off x="4874725" y="3251825"/>
              <a:ext cx="92425" cy="92450"/>
            </a:xfrm>
            <a:custGeom>
              <a:avLst/>
              <a:gdLst/>
              <a:ahLst/>
              <a:cxnLst/>
              <a:rect l="l" t="t" r="r" b="b"/>
              <a:pathLst>
                <a:path w="3697" h="3698" extrusionOk="0">
                  <a:moveTo>
                    <a:pt x="1849" y="1"/>
                  </a:moveTo>
                  <a:cubicBezTo>
                    <a:pt x="853" y="1"/>
                    <a:pt x="0" y="825"/>
                    <a:pt x="0" y="1849"/>
                  </a:cubicBezTo>
                  <a:cubicBezTo>
                    <a:pt x="0" y="2873"/>
                    <a:pt x="853" y="3697"/>
                    <a:pt x="1849" y="3697"/>
                  </a:cubicBezTo>
                  <a:cubicBezTo>
                    <a:pt x="2872" y="3697"/>
                    <a:pt x="3697" y="2873"/>
                    <a:pt x="3697" y="1849"/>
                  </a:cubicBezTo>
                  <a:cubicBezTo>
                    <a:pt x="3697" y="825"/>
                    <a:pt x="2872" y="1"/>
                    <a:pt x="1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51"/>
          <p:cNvGrpSpPr/>
          <p:nvPr/>
        </p:nvGrpSpPr>
        <p:grpSpPr>
          <a:xfrm>
            <a:off x="2289311" y="3035306"/>
            <a:ext cx="588915" cy="416799"/>
            <a:chOff x="940303" y="4014656"/>
            <a:chExt cx="588915" cy="416799"/>
          </a:xfrm>
        </p:grpSpPr>
        <p:sp>
          <p:nvSpPr>
            <p:cNvPr id="1284" name="Google Shape;1284;p51"/>
            <p:cNvSpPr/>
            <p:nvPr/>
          </p:nvSpPr>
          <p:spPr>
            <a:xfrm flipH="1">
              <a:off x="940303" y="4014656"/>
              <a:ext cx="588915" cy="416799"/>
            </a:xfrm>
            <a:custGeom>
              <a:avLst/>
              <a:gdLst/>
              <a:ahLst/>
              <a:cxnLst/>
              <a:rect l="l" t="t" r="r" b="b"/>
              <a:pathLst>
                <a:path w="29376" h="20788" extrusionOk="0">
                  <a:moveTo>
                    <a:pt x="14930" y="0"/>
                  </a:moveTo>
                  <a:cubicBezTo>
                    <a:pt x="9186" y="0"/>
                    <a:pt x="4522" y="4664"/>
                    <a:pt x="4522" y="10408"/>
                  </a:cubicBezTo>
                  <a:lnTo>
                    <a:pt x="4522" y="15413"/>
                  </a:lnTo>
                  <a:lnTo>
                    <a:pt x="1" y="20788"/>
                  </a:lnTo>
                  <a:lnTo>
                    <a:pt x="18996" y="20788"/>
                  </a:lnTo>
                  <a:cubicBezTo>
                    <a:pt x="24741" y="20788"/>
                    <a:pt x="29376" y="16152"/>
                    <a:pt x="29376" y="10408"/>
                  </a:cubicBezTo>
                  <a:cubicBezTo>
                    <a:pt x="29376" y="4664"/>
                    <a:pt x="24741" y="0"/>
                    <a:pt x="189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1"/>
            <p:cNvSpPr/>
            <p:nvPr/>
          </p:nvSpPr>
          <p:spPr>
            <a:xfrm flipH="1">
              <a:off x="1232431" y="4242675"/>
              <a:ext cx="92450" cy="92450"/>
            </a:xfrm>
            <a:custGeom>
              <a:avLst/>
              <a:gdLst/>
              <a:ahLst/>
              <a:cxnLst/>
              <a:rect l="l" t="t" r="r" b="b"/>
              <a:pathLst>
                <a:path w="3698" h="3698" extrusionOk="0">
                  <a:moveTo>
                    <a:pt x="1849" y="1"/>
                  </a:moveTo>
                  <a:cubicBezTo>
                    <a:pt x="825" y="1"/>
                    <a:pt x="1" y="825"/>
                    <a:pt x="1" y="1849"/>
                  </a:cubicBezTo>
                  <a:cubicBezTo>
                    <a:pt x="1" y="2873"/>
                    <a:pt x="825" y="3697"/>
                    <a:pt x="1849" y="3697"/>
                  </a:cubicBezTo>
                  <a:cubicBezTo>
                    <a:pt x="2873" y="3697"/>
                    <a:pt x="3697" y="2873"/>
                    <a:pt x="3697" y="1849"/>
                  </a:cubicBezTo>
                  <a:cubicBezTo>
                    <a:pt x="3697" y="825"/>
                    <a:pt x="2873" y="1"/>
                    <a:pt x="1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1"/>
            <p:cNvSpPr/>
            <p:nvPr/>
          </p:nvSpPr>
          <p:spPr>
            <a:xfrm flipH="1">
              <a:off x="1075331" y="4242675"/>
              <a:ext cx="92425" cy="92450"/>
            </a:xfrm>
            <a:custGeom>
              <a:avLst/>
              <a:gdLst/>
              <a:ahLst/>
              <a:cxnLst/>
              <a:rect l="l" t="t" r="r" b="b"/>
              <a:pathLst>
                <a:path w="3697" h="3698" extrusionOk="0">
                  <a:moveTo>
                    <a:pt x="1848" y="1"/>
                  </a:moveTo>
                  <a:cubicBezTo>
                    <a:pt x="825" y="1"/>
                    <a:pt x="0" y="825"/>
                    <a:pt x="0" y="1849"/>
                  </a:cubicBezTo>
                  <a:cubicBezTo>
                    <a:pt x="0" y="2873"/>
                    <a:pt x="825" y="3697"/>
                    <a:pt x="1848" y="3697"/>
                  </a:cubicBezTo>
                  <a:cubicBezTo>
                    <a:pt x="2844" y="3697"/>
                    <a:pt x="3697" y="2873"/>
                    <a:pt x="3697" y="1849"/>
                  </a:cubicBezTo>
                  <a:cubicBezTo>
                    <a:pt x="3697" y="825"/>
                    <a:pt x="2844" y="1"/>
                    <a:pt x="1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51"/>
          <p:cNvGrpSpPr/>
          <p:nvPr/>
        </p:nvGrpSpPr>
        <p:grpSpPr>
          <a:xfrm>
            <a:off x="1329254" y="4356200"/>
            <a:ext cx="3225230" cy="498614"/>
            <a:chOff x="1412708" y="4356200"/>
            <a:chExt cx="3225230" cy="498614"/>
          </a:xfrm>
        </p:grpSpPr>
        <p:sp>
          <p:nvSpPr>
            <p:cNvPr id="1288" name="Google Shape;1288;p51"/>
            <p:cNvSpPr/>
            <p:nvPr/>
          </p:nvSpPr>
          <p:spPr>
            <a:xfrm>
              <a:off x="1412708" y="4356200"/>
              <a:ext cx="3151366" cy="498614"/>
            </a:xfrm>
            <a:custGeom>
              <a:avLst/>
              <a:gdLst/>
              <a:ahLst/>
              <a:cxnLst/>
              <a:rect l="l" t="t" r="r" b="b"/>
              <a:pathLst>
                <a:path w="66685" h="10551" extrusionOk="0">
                  <a:moveTo>
                    <a:pt x="3555" y="1"/>
                  </a:moveTo>
                  <a:cubicBezTo>
                    <a:pt x="2048" y="1"/>
                    <a:pt x="768" y="882"/>
                    <a:pt x="257" y="2077"/>
                  </a:cubicBezTo>
                  <a:cubicBezTo>
                    <a:pt x="86" y="2446"/>
                    <a:pt x="1" y="2816"/>
                    <a:pt x="1" y="3242"/>
                  </a:cubicBezTo>
                  <a:lnTo>
                    <a:pt x="1" y="7337"/>
                  </a:lnTo>
                  <a:cubicBezTo>
                    <a:pt x="1" y="7707"/>
                    <a:pt x="86" y="8077"/>
                    <a:pt x="228" y="8418"/>
                  </a:cubicBezTo>
                  <a:cubicBezTo>
                    <a:pt x="712" y="9669"/>
                    <a:pt x="2020" y="10551"/>
                    <a:pt x="3555" y="10551"/>
                  </a:cubicBezTo>
                  <a:lnTo>
                    <a:pt x="66685" y="10551"/>
                  </a:lnTo>
                  <a:lnTo>
                    <a:pt x="6668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1"/>
            <p:cNvSpPr/>
            <p:nvPr/>
          </p:nvSpPr>
          <p:spPr>
            <a:xfrm>
              <a:off x="1412708" y="4454305"/>
              <a:ext cx="1698671" cy="299707"/>
            </a:xfrm>
            <a:custGeom>
              <a:avLst/>
              <a:gdLst/>
              <a:ahLst/>
              <a:cxnLst/>
              <a:rect l="l" t="t" r="r" b="b"/>
              <a:pathLst>
                <a:path w="35945" h="6342" extrusionOk="0">
                  <a:moveTo>
                    <a:pt x="257" y="1"/>
                  </a:moveTo>
                  <a:cubicBezTo>
                    <a:pt x="86" y="370"/>
                    <a:pt x="1" y="740"/>
                    <a:pt x="1" y="1166"/>
                  </a:cubicBezTo>
                  <a:lnTo>
                    <a:pt x="1" y="5261"/>
                  </a:lnTo>
                  <a:cubicBezTo>
                    <a:pt x="1" y="5659"/>
                    <a:pt x="86" y="6001"/>
                    <a:pt x="228" y="6342"/>
                  </a:cubicBezTo>
                  <a:lnTo>
                    <a:pt x="35945" y="6342"/>
                  </a:lnTo>
                  <a:lnTo>
                    <a:pt x="35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1"/>
            <p:cNvSpPr/>
            <p:nvPr/>
          </p:nvSpPr>
          <p:spPr>
            <a:xfrm>
              <a:off x="1579335" y="4555104"/>
              <a:ext cx="1132904" cy="99477"/>
            </a:xfrm>
            <a:custGeom>
              <a:avLst/>
              <a:gdLst/>
              <a:ahLst/>
              <a:cxnLst/>
              <a:rect l="l" t="t" r="r" b="b"/>
              <a:pathLst>
                <a:path w="23973" h="2105" extrusionOk="0">
                  <a:moveTo>
                    <a:pt x="882" y="0"/>
                  </a:moveTo>
                  <a:cubicBezTo>
                    <a:pt x="399" y="0"/>
                    <a:pt x="1" y="398"/>
                    <a:pt x="1" y="882"/>
                  </a:cubicBezTo>
                  <a:lnTo>
                    <a:pt x="1" y="1223"/>
                  </a:lnTo>
                  <a:cubicBezTo>
                    <a:pt x="1" y="1706"/>
                    <a:pt x="399" y="2105"/>
                    <a:pt x="882" y="2105"/>
                  </a:cubicBezTo>
                  <a:lnTo>
                    <a:pt x="23091" y="2105"/>
                  </a:lnTo>
                  <a:cubicBezTo>
                    <a:pt x="23575" y="2105"/>
                    <a:pt x="23973" y="1706"/>
                    <a:pt x="23973" y="1223"/>
                  </a:cubicBezTo>
                  <a:lnTo>
                    <a:pt x="23973" y="882"/>
                  </a:lnTo>
                  <a:cubicBezTo>
                    <a:pt x="23973" y="398"/>
                    <a:pt x="23575" y="0"/>
                    <a:pt x="2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1"/>
            <p:cNvSpPr/>
            <p:nvPr/>
          </p:nvSpPr>
          <p:spPr>
            <a:xfrm>
              <a:off x="2924499" y="4356200"/>
              <a:ext cx="1591160" cy="498614"/>
            </a:xfrm>
            <a:custGeom>
              <a:avLst/>
              <a:gdLst/>
              <a:ahLst/>
              <a:cxnLst/>
              <a:rect l="l" t="t" r="r" b="b"/>
              <a:pathLst>
                <a:path w="33670" h="10551" extrusionOk="0">
                  <a:moveTo>
                    <a:pt x="4380" y="1"/>
                  </a:moveTo>
                  <a:cubicBezTo>
                    <a:pt x="1963" y="1"/>
                    <a:pt x="1" y="1963"/>
                    <a:pt x="1" y="4408"/>
                  </a:cubicBezTo>
                  <a:lnTo>
                    <a:pt x="1" y="6171"/>
                  </a:lnTo>
                  <a:cubicBezTo>
                    <a:pt x="1" y="8589"/>
                    <a:pt x="1963" y="10551"/>
                    <a:pt x="4380" y="10551"/>
                  </a:cubicBezTo>
                  <a:lnTo>
                    <a:pt x="33670" y="10551"/>
                  </a:lnTo>
                  <a:lnTo>
                    <a:pt x="336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1"/>
            <p:cNvSpPr/>
            <p:nvPr/>
          </p:nvSpPr>
          <p:spPr>
            <a:xfrm>
              <a:off x="4339555" y="4356200"/>
              <a:ext cx="298384" cy="75328"/>
            </a:xfrm>
            <a:custGeom>
              <a:avLst/>
              <a:gdLst/>
              <a:ahLst/>
              <a:cxnLst/>
              <a:rect l="l" t="t" r="r" b="b"/>
              <a:pathLst>
                <a:path w="6314" h="1594" extrusionOk="0">
                  <a:moveTo>
                    <a:pt x="1" y="1"/>
                  </a:moveTo>
                  <a:lnTo>
                    <a:pt x="1" y="1593"/>
                  </a:lnTo>
                  <a:lnTo>
                    <a:pt x="5432" y="1593"/>
                  </a:lnTo>
                  <a:cubicBezTo>
                    <a:pt x="5915" y="1593"/>
                    <a:pt x="6314" y="1252"/>
                    <a:pt x="6314" y="797"/>
                  </a:cubicBezTo>
                  <a:cubicBezTo>
                    <a:pt x="6314" y="370"/>
                    <a:pt x="5915" y="1"/>
                    <a:pt x="5432" y="1"/>
                  </a:cubicBezTo>
                  <a:close/>
                </a:path>
              </a:pathLst>
            </a:custGeom>
            <a:solidFill>
              <a:srgbClr val="FFB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1"/>
            <p:cNvSpPr/>
            <p:nvPr/>
          </p:nvSpPr>
          <p:spPr>
            <a:xfrm>
              <a:off x="4339555" y="4780849"/>
              <a:ext cx="298384" cy="73958"/>
            </a:xfrm>
            <a:custGeom>
              <a:avLst/>
              <a:gdLst/>
              <a:ahLst/>
              <a:cxnLst/>
              <a:rect l="l" t="t" r="r" b="b"/>
              <a:pathLst>
                <a:path w="6314" h="1565" extrusionOk="0">
                  <a:moveTo>
                    <a:pt x="1" y="1"/>
                  </a:moveTo>
                  <a:lnTo>
                    <a:pt x="1" y="1565"/>
                  </a:lnTo>
                  <a:lnTo>
                    <a:pt x="5659" y="1565"/>
                  </a:lnTo>
                  <a:cubicBezTo>
                    <a:pt x="6001" y="1565"/>
                    <a:pt x="6314" y="1280"/>
                    <a:pt x="6314" y="911"/>
                  </a:cubicBezTo>
                  <a:lnTo>
                    <a:pt x="6314" y="655"/>
                  </a:lnTo>
                  <a:cubicBezTo>
                    <a:pt x="6314" y="285"/>
                    <a:pt x="6001" y="1"/>
                    <a:pt x="5659" y="1"/>
                  </a:cubicBezTo>
                  <a:close/>
                </a:path>
              </a:pathLst>
            </a:custGeom>
            <a:solidFill>
              <a:srgbClr val="FFB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1"/>
            <p:cNvSpPr/>
            <p:nvPr/>
          </p:nvSpPr>
          <p:spPr>
            <a:xfrm>
              <a:off x="3029314" y="4431480"/>
              <a:ext cx="1534735" cy="349422"/>
            </a:xfrm>
            <a:custGeom>
              <a:avLst/>
              <a:gdLst/>
              <a:ahLst/>
              <a:cxnLst/>
              <a:rect l="l" t="t" r="r" b="b"/>
              <a:pathLst>
                <a:path w="32476" h="7394" extrusionOk="0">
                  <a:moveTo>
                    <a:pt x="3698" y="0"/>
                  </a:moveTo>
                  <a:cubicBezTo>
                    <a:pt x="2674" y="0"/>
                    <a:pt x="1764" y="427"/>
                    <a:pt x="1081" y="1081"/>
                  </a:cubicBezTo>
                  <a:cubicBezTo>
                    <a:pt x="427" y="1763"/>
                    <a:pt x="1" y="2673"/>
                    <a:pt x="1" y="3697"/>
                  </a:cubicBezTo>
                  <a:cubicBezTo>
                    <a:pt x="1" y="5090"/>
                    <a:pt x="797" y="6313"/>
                    <a:pt x="1963" y="6939"/>
                  </a:cubicBezTo>
                  <a:cubicBezTo>
                    <a:pt x="2475" y="7223"/>
                    <a:pt x="3072" y="7394"/>
                    <a:pt x="3698" y="7394"/>
                  </a:cubicBezTo>
                  <a:lnTo>
                    <a:pt x="32476" y="7394"/>
                  </a:lnTo>
                  <a:lnTo>
                    <a:pt x="32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1"/>
            <p:cNvSpPr/>
            <p:nvPr/>
          </p:nvSpPr>
          <p:spPr>
            <a:xfrm>
              <a:off x="3096513" y="4477130"/>
              <a:ext cx="1467534" cy="303771"/>
            </a:xfrm>
            <a:custGeom>
              <a:avLst/>
              <a:gdLst/>
              <a:ahLst/>
              <a:cxnLst/>
              <a:rect l="l" t="t" r="r" b="b"/>
              <a:pathLst>
                <a:path w="31054" h="6428" extrusionOk="0">
                  <a:moveTo>
                    <a:pt x="4266" y="1"/>
                  </a:moveTo>
                  <a:cubicBezTo>
                    <a:pt x="1906" y="1"/>
                    <a:pt x="1" y="1906"/>
                    <a:pt x="1" y="4266"/>
                  </a:cubicBezTo>
                  <a:lnTo>
                    <a:pt x="1" y="4778"/>
                  </a:lnTo>
                  <a:cubicBezTo>
                    <a:pt x="1" y="5262"/>
                    <a:pt x="200" y="5688"/>
                    <a:pt x="541" y="5973"/>
                  </a:cubicBezTo>
                  <a:cubicBezTo>
                    <a:pt x="1053" y="6257"/>
                    <a:pt x="1650" y="6428"/>
                    <a:pt x="2276" y="6428"/>
                  </a:cubicBezTo>
                  <a:lnTo>
                    <a:pt x="31054" y="6428"/>
                  </a:lnTo>
                  <a:lnTo>
                    <a:pt x="310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1"/>
            <p:cNvSpPr/>
            <p:nvPr/>
          </p:nvSpPr>
          <p:spPr>
            <a:xfrm>
              <a:off x="3111400" y="4540975"/>
              <a:ext cx="1452627" cy="47"/>
            </a:xfrm>
            <a:custGeom>
              <a:avLst/>
              <a:gdLst/>
              <a:ahLst/>
              <a:cxnLst/>
              <a:rect l="l" t="t" r="r" b="b"/>
              <a:pathLst>
                <a:path w="31310" h="1" fill="none" extrusionOk="0">
                  <a:moveTo>
                    <a:pt x="1" y="0"/>
                  </a:moveTo>
                  <a:lnTo>
                    <a:pt x="31310" y="0"/>
                  </a:lnTo>
                </a:path>
              </a:pathLst>
            </a:custGeom>
            <a:noFill/>
            <a:ln w="9250" cap="flat"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1"/>
            <p:cNvSpPr/>
            <p:nvPr/>
          </p:nvSpPr>
          <p:spPr>
            <a:xfrm>
              <a:off x="3111409" y="4602128"/>
              <a:ext cx="1426193" cy="47"/>
            </a:xfrm>
            <a:custGeom>
              <a:avLst/>
              <a:gdLst/>
              <a:ahLst/>
              <a:cxnLst/>
              <a:rect l="l" t="t" r="r" b="b"/>
              <a:pathLst>
                <a:path w="32362" h="1" fill="none" extrusionOk="0">
                  <a:moveTo>
                    <a:pt x="1" y="1"/>
                  </a:moveTo>
                  <a:lnTo>
                    <a:pt x="32362" y="1"/>
                  </a:lnTo>
                </a:path>
              </a:pathLst>
            </a:custGeom>
            <a:noFill/>
            <a:ln w="9250" cap="flat"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1"/>
            <p:cNvSpPr/>
            <p:nvPr/>
          </p:nvSpPr>
          <p:spPr>
            <a:xfrm>
              <a:off x="3096500" y="4663950"/>
              <a:ext cx="1467536" cy="47"/>
            </a:xfrm>
            <a:custGeom>
              <a:avLst/>
              <a:gdLst/>
              <a:ahLst/>
              <a:cxnLst/>
              <a:rect l="l" t="t" r="r" b="b"/>
              <a:pathLst>
                <a:path w="32362" h="1" fill="none" extrusionOk="0">
                  <a:moveTo>
                    <a:pt x="1" y="1"/>
                  </a:moveTo>
                  <a:lnTo>
                    <a:pt x="32362" y="1"/>
                  </a:lnTo>
                </a:path>
              </a:pathLst>
            </a:custGeom>
            <a:noFill/>
            <a:ln w="9250" cap="flat"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1"/>
            <p:cNvSpPr/>
            <p:nvPr/>
          </p:nvSpPr>
          <p:spPr>
            <a:xfrm>
              <a:off x="3096500" y="4725753"/>
              <a:ext cx="1467536" cy="47"/>
            </a:xfrm>
            <a:custGeom>
              <a:avLst/>
              <a:gdLst/>
              <a:ahLst/>
              <a:cxnLst/>
              <a:rect l="l" t="t" r="r" b="b"/>
              <a:pathLst>
                <a:path w="32362" h="1" fill="none" extrusionOk="0">
                  <a:moveTo>
                    <a:pt x="1" y="1"/>
                  </a:moveTo>
                  <a:lnTo>
                    <a:pt x="32362" y="1"/>
                  </a:lnTo>
                </a:path>
              </a:pathLst>
            </a:custGeom>
            <a:noFill/>
            <a:ln w="9250" cap="flat"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51"/>
          <p:cNvGrpSpPr/>
          <p:nvPr/>
        </p:nvGrpSpPr>
        <p:grpSpPr>
          <a:xfrm>
            <a:off x="1032293" y="3672206"/>
            <a:ext cx="3715709" cy="684052"/>
            <a:chOff x="1115747" y="3672206"/>
            <a:chExt cx="3715709" cy="684052"/>
          </a:xfrm>
        </p:grpSpPr>
        <p:sp>
          <p:nvSpPr>
            <p:cNvPr id="1301" name="Google Shape;1301;p51"/>
            <p:cNvSpPr/>
            <p:nvPr/>
          </p:nvSpPr>
          <p:spPr>
            <a:xfrm>
              <a:off x="1115747" y="3672206"/>
              <a:ext cx="3624367" cy="684052"/>
            </a:xfrm>
            <a:custGeom>
              <a:avLst/>
              <a:gdLst/>
              <a:ahLst/>
              <a:cxnLst/>
              <a:rect l="l" t="t" r="r" b="b"/>
              <a:pathLst>
                <a:path w="76694" h="14475" extrusionOk="0">
                  <a:moveTo>
                    <a:pt x="7251" y="0"/>
                  </a:moveTo>
                  <a:cubicBezTo>
                    <a:pt x="5232" y="0"/>
                    <a:pt x="3441" y="825"/>
                    <a:pt x="2133" y="2133"/>
                  </a:cubicBezTo>
                  <a:cubicBezTo>
                    <a:pt x="1877" y="2389"/>
                    <a:pt x="1649" y="2645"/>
                    <a:pt x="1422" y="2929"/>
                  </a:cubicBezTo>
                  <a:cubicBezTo>
                    <a:pt x="540" y="4124"/>
                    <a:pt x="0" y="5631"/>
                    <a:pt x="0" y="7252"/>
                  </a:cubicBezTo>
                  <a:cubicBezTo>
                    <a:pt x="0" y="8873"/>
                    <a:pt x="540" y="10351"/>
                    <a:pt x="1422" y="11546"/>
                  </a:cubicBezTo>
                  <a:cubicBezTo>
                    <a:pt x="2759" y="13337"/>
                    <a:pt x="4863" y="14475"/>
                    <a:pt x="7251" y="14475"/>
                  </a:cubicBezTo>
                  <a:lnTo>
                    <a:pt x="76694" y="14475"/>
                  </a:lnTo>
                  <a:lnTo>
                    <a:pt x="76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1"/>
            <p:cNvSpPr/>
            <p:nvPr/>
          </p:nvSpPr>
          <p:spPr>
            <a:xfrm>
              <a:off x="1115747" y="3810621"/>
              <a:ext cx="2112552" cy="407218"/>
            </a:xfrm>
            <a:custGeom>
              <a:avLst/>
              <a:gdLst/>
              <a:ahLst/>
              <a:cxnLst/>
              <a:rect l="l" t="t" r="r" b="b"/>
              <a:pathLst>
                <a:path w="44703" h="8617" extrusionOk="0">
                  <a:moveTo>
                    <a:pt x="1422" y="0"/>
                  </a:moveTo>
                  <a:cubicBezTo>
                    <a:pt x="540" y="1195"/>
                    <a:pt x="0" y="2702"/>
                    <a:pt x="0" y="4323"/>
                  </a:cubicBezTo>
                  <a:cubicBezTo>
                    <a:pt x="0" y="5944"/>
                    <a:pt x="540" y="7422"/>
                    <a:pt x="1422" y="8617"/>
                  </a:cubicBezTo>
                  <a:lnTo>
                    <a:pt x="44703" y="8617"/>
                  </a:lnTo>
                  <a:lnTo>
                    <a:pt x="44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1"/>
            <p:cNvSpPr/>
            <p:nvPr/>
          </p:nvSpPr>
          <p:spPr>
            <a:xfrm>
              <a:off x="2694736" y="3672206"/>
              <a:ext cx="1984910" cy="684052"/>
            </a:xfrm>
            <a:custGeom>
              <a:avLst/>
              <a:gdLst/>
              <a:ahLst/>
              <a:cxnLst/>
              <a:rect l="l" t="t" r="r" b="b"/>
              <a:pathLst>
                <a:path w="42002" h="14475" extrusionOk="0">
                  <a:moveTo>
                    <a:pt x="6029" y="0"/>
                  </a:moveTo>
                  <a:cubicBezTo>
                    <a:pt x="2702" y="0"/>
                    <a:pt x="0" y="2702"/>
                    <a:pt x="0" y="6029"/>
                  </a:cubicBezTo>
                  <a:lnTo>
                    <a:pt x="0" y="8474"/>
                  </a:lnTo>
                  <a:cubicBezTo>
                    <a:pt x="0" y="11802"/>
                    <a:pt x="2702" y="14475"/>
                    <a:pt x="6029" y="14475"/>
                  </a:cubicBezTo>
                  <a:lnTo>
                    <a:pt x="42001" y="14475"/>
                  </a:lnTo>
                  <a:lnTo>
                    <a:pt x="420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1"/>
            <p:cNvSpPr/>
            <p:nvPr/>
          </p:nvSpPr>
          <p:spPr>
            <a:xfrm>
              <a:off x="4460485" y="3672206"/>
              <a:ext cx="370971" cy="102171"/>
            </a:xfrm>
            <a:custGeom>
              <a:avLst/>
              <a:gdLst/>
              <a:ahLst/>
              <a:cxnLst/>
              <a:rect l="l" t="t" r="r" b="b"/>
              <a:pathLst>
                <a:path w="7850" h="2162" extrusionOk="0">
                  <a:moveTo>
                    <a:pt x="1" y="0"/>
                  </a:moveTo>
                  <a:lnTo>
                    <a:pt x="1" y="2162"/>
                  </a:lnTo>
                  <a:lnTo>
                    <a:pt x="6769" y="2162"/>
                  </a:lnTo>
                  <a:cubicBezTo>
                    <a:pt x="7366" y="2162"/>
                    <a:pt x="7849" y="1678"/>
                    <a:pt x="7849" y="1081"/>
                  </a:cubicBezTo>
                  <a:cubicBezTo>
                    <a:pt x="7849" y="484"/>
                    <a:pt x="7366" y="0"/>
                    <a:pt x="6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1"/>
            <p:cNvSpPr/>
            <p:nvPr/>
          </p:nvSpPr>
          <p:spPr>
            <a:xfrm>
              <a:off x="4460485" y="4254079"/>
              <a:ext cx="370971" cy="102171"/>
            </a:xfrm>
            <a:custGeom>
              <a:avLst/>
              <a:gdLst/>
              <a:ahLst/>
              <a:cxnLst/>
              <a:rect l="l" t="t" r="r" b="b"/>
              <a:pathLst>
                <a:path w="7850" h="2162" extrusionOk="0">
                  <a:moveTo>
                    <a:pt x="1" y="0"/>
                  </a:moveTo>
                  <a:lnTo>
                    <a:pt x="1" y="2162"/>
                  </a:lnTo>
                  <a:lnTo>
                    <a:pt x="6968" y="2162"/>
                  </a:lnTo>
                  <a:cubicBezTo>
                    <a:pt x="7451" y="2162"/>
                    <a:pt x="7849" y="1764"/>
                    <a:pt x="7849" y="1280"/>
                  </a:cubicBezTo>
                  <a:lnTo>
                    <a:pt x="7849" y="910"/>
                  </a:lnTo>
                  <a:cubicBezTo>
                    <a:pt x="7849" y="399"/>
                    <a:pt x="7451" y="0"/>
                    <a:pt x="6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1"/>
            <p:cNvSpPr/>
            <p:nvPr/>
          </p:nvSpPr>
          <p:spPr>
            <a:xfrm>
              <a:off x="2826394" y="3775651"/>
              <a:ext cx="1913692" cy="478482"/>
            </a:xfrm>
            <a:custGeom>
              <a:avLst/>
              <a:gdLst/>
              <a:ahLst/>
              <a:cxnLst/>
              <a:rect l="l" t="t" r="r" b="b"/>
              <a:pathLst>
                <a:path w="40495" h="10125" extrusionOk="0">
                  <a:moveTo>
                    <a:pt x="5063" y="1"/>
                  </a:moveTo>
                  <a:cubicBezTo>
                    <a:pt x="3669" y="1"/>
                    <a:pt x="2390" y="570"/>
                    <a:pt x="1480" y="1480"/>
                  </a:cubicBezTo>
                  <a:cubicBezTo>
                    <a:pt x="570" y="2390"/>
                    <a:pt x="1" y="3669"/>
                    <a:pt x="1" y="5063"/>
                  </a:cubicBezTo>
                  <a:cubicBezTo>
                    <a:pt x="1" y="5205"/>
                    <a:pt x="1" y="5347"/>
                    <a:pt x="1" y="5489"/>
                  </a:cubicBezTo>
                  <a:cubicBezTo>
                    <a:pt x="228" y="8077"/>
                    <a:pt x="2418" y="10124"/>
                    <a:pt x="5063" y="10124"/>
                  </a:cubicBezTo>
                  <a:lnTo>
                    <a:pt x="40495" y="10124"/>
                  </a:lnTo>
                  <a:lnTo>
                    <a:pt x="404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1"/>
            <p:cNvSpPr/>
            <p:nvPr/>
          </p:nvSpPr>
          <p:spPr>
            <a:xfrm>
              <a:off x="2826394" y="3852254"/>
              <a:ext cx="1913692" cy="401878"/>
            </a:xfrm>
            <a:custGeom>
              <a:avLst/>
              <a:gdLst/>
              <a:ahLst/>
              <a:cxnLst/>
              <a:rect l="l" t="t" r="r" b="b"/>
              <a:pathLst>
                <a:path w="40495" h="8504" extrusionOk="0">
                  <a:moveTo>
                    <a:pt x="4238" y="1"/>
                  </a:moveTo>
                  <a:cubicBezTo>
                    <a:pt x="3072" y="1"/>
                    <a:pt x="2020" y="484"/>
                    <a:pt x="1252" y="1252"/>
                  </a:cubicBezTo>
                  <a:cubicBezTo>
                    <a:pt x="570" y="1935"/>
                    <a:pt x="115" y="2845"/>
                    <a:pt x="1" y="3868"/>
                  </a:cubicBezTo>
                  <a:cubicBezTo>
                    <a:pt x="228" y="6456"/>
                    <a:pt x="2418" y="8503"/>
                    <a:pt x="5063" y="8503"/>
                  </a:cubicBezTo>
                  <a:lnTo>
                    <a:pt x="40495" y="8503"/>
                  </a:lnTo>
                  <a:lnTo>
                    <a:pt x="404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1"/>
            <p:cNvSpPr/>
            <p:nvPr/>
          </p:nvSpPr>
          <p:spPr>
            <a:xfrm>
              <a:off x="2894963" y="3892564"/>
              <a:ext cx="1845122" cy="47"/>
            </a:xfrm>
            <a:custGeom>
              <a:avLst/>
              <a:gdLst/>
              <a:ahLst/>
              <a:cxnLst/>
              <a:rect l="l" t="t" r="r" b="b"/>
              <a:pathLst>
                <a:path w="39044" h="1" fill="none" extrusionOk="0">
                  <a:moveTo>
                    <a:pt x="0" y="1"/>
                  </a:moveTo>
                  <a:lnTo>
                    <a:pt x="39044"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1"/>
            <p:cNvSpPr/>
            <p:nvPr/>
          </p:nvSpPr>
          <p:spPr>
            <a:xfrm>
              <a:off x="2831781" y="3987976"/>
              <a:ext cx="1908305" cy="47"/>
            </a:xfrm>
            <a:custGeom>
              <a:avLst/>
              <a:gdLst/>
              <a:ahLst/>
              <a:cxnLst/>
              <a:rect l="l" t="t" r="r" b="b"/>
              <a:pathLst>
                <a:path w="40381" h="1" fill="none" extrusionOk="0">
                  <a:moveTo>
                    <a:pt x="1" y="1"/>
                  </a:moveTo>
                  <a:lnTo>
                    <a:pt x="40381"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1"/>
            <p:cNvSpPr/>
            <p:nvPr/>
          </p:nvSpPr>
          <p:spPr>
            <a:xfrm>
              <a:off x="2831781" y="4083387"/>
              <a:ext cx="1908305" cy="47"/>
            </a:xfrm>
            <a:custGeom>
              <a:avLst/>
              <a:gdLst/>
              <a:ahLst/>
              <a:cxnLst/>
              <a:rect l="l" t="t" r="r" b="b"/>
              <a:pathLst>
                <a:path w="40381" h="1" fill="none" extrusionOk="0">
                  <a:moveTo>
                    <a:pt x="1" y="1"/>
                  </a:moveTo>
                  <a:lnTo>
                    <a:pt x="40381"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1"/>
            <p:cNvSpPr/>
            <p:nvPr/>
          </p:nvSpPr>
          <p:spPr>
            <a:xfrm>
              <a:off x="1271600" y="3672206"/>
              <a:ext cx="719023" cy="684052"/>
            </a:xfrm>
            <a:custGeom>
              <a:avLst/>
              <a:gdLst/>
              <a:ahLst/>
              <a:cxnLst/>
              <a:rect l="l" t="t" r="r" b="b"/>
              <a:pathLst>
                <a:path w="15215" h="14475" extrusionOk="0">
                  <a:moveTo>
                    <a:pt x="7252" y="0"/>
                  </a:moveTo>
                  <a:cubicBezTo>
                    <a:pt x="5233" y="0"/>
                    <a:pt x="3442" y="825"/>
                    <a:pt x="2105" y="2133"/>
                  </a:cubicBezTo>
                  <a:cubicBezTo>
                    <a:pt x="1878" y="2389"/>
                    <a:pt x="1650" y="2645"/>
                    <a:pt x="1423" y="2929"/>
                  </a:cubicBezTo>
                  <a:cubicBezTo>
                    <a:pt x="541" y="4124"/>
                    <a:pt x="1" y="5631"/>
                    <a:pt x="1" y="7252"/>
                  </a:cubicBezTo>
                  <a:cubicBezTo>
                    <a:pt x="1" y="8873"/>
                    <a:pt x="541" y="10351"/>
                    <a:pt x="1423" y="11546"/>
                  </a:cubicBezTo>
                  <a:cubicBezTo>
                    <a:pt x="2731" y="13337"/>
                    <a:pt x="4863" y="14475"/>
                    <a:pt x="7252" y="14475"/>
                  </a:cubicBezTo>
                  <a:lnTo>
                    <a:pt x="15214" y="14475"/>
                  </a:lnTo>
                  <a:cubicBezTo>
                    <a:pt x="12826" y="14475"/>
                    <a:pt x="10721" y="13337"/>
                    <a:pt x="9385" y="11546"/>
                  </a:cubicBezTo>
                  <a:cubicBezTo>
                    <a:pt x="8503" y="10351"/>
                    <a:pt x="7963" y="8873"/>
                    <a:pt x="7963" y="7252"/>
                  </a:cubicBezTo>
                  <a:cubicBezTo>
                    <a:pt x="7963" y="5631"/>
                    <a:pt x="8503" y="4124"/>
                    <a:pt x="9385" y="2929"/>
                  </a:cubicBezTo>
                  <a:cubicBezTo>
                    <a:pt x="9612" y="2645"/>
                    <a:pt x="9840" y="2389"/>
                    <a:pt x="10096" y="2133"/>
                  </a:cubicBezTo>
                  <a:cubicBezTo>
                    <a:pt x="11404" y="825"/>
                    <a:pt x="13195" y="0"/>
                    <a:pt x="15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1"/>
            <p:cNvSpPr/>
            <p:nvPr/>
          </p:nvSpPr>
          <p:spPr>
            <a:xfrm>
              <a:off x="1737929" y="3672206"/>
              <a:ext cx="504001" cy="684052"/>
            </a:xfrm>
            <a:custGeom>
              <a:avLst/>
              <a:gdLst/>
              <a:ahLst/>
              <a:cxnLst/>
              <a:rect l="l" t="t" r="r" b="b"/>
              <a:pathLst>
                <a:path w="10665" h="14475" extrusionOk="0">
                  <a:moveTo>
                    <a:pt x="7252" y="0"/>
                  </a:moveTo>
                  <a:cubicBezTo>
                    <a:pt x="5233" y="0"/>
                    <a:pt x="3441" y="825"/>
                    <a:pt x="2105" y="2133"/>
                  </a:cubicBezTo>
                  <a:cubicBezTo>
                    <a:pt x="1877" y="2389"/>
                    <a:pt x="1650" y="2645"/>
                    <a:pt x="1422" y="2929"/>
                  </a:cubicBezTo>
                  <a:cubicBezTo>
                    <a:pt x="541" y="4124"/>
                    <a:pt x="0" y="5631"/>
                    <a:pt x="0" y="7252"/>
                  </a:cubicBezTo>
                  <a:cubicBezTo>
                    <a:pt x="0" y="8873"/>
                    <a:pt x="541" y="10351"/>
                    <a:pt x="1422" y="11546"/>
                  </a:cubicBezTo>
                  <a:cubicBezTo>
                    <a:pt x="2730" y="13337"/>
                    <a:pt x="4863" y="14475"/>
                    <a:pt x="7252" y="14475"/>
                  </a:cubicBezTo>
                  <a:lnTo>
                    <a:pt x="10664" y="14475"/>
                  </a:lnTo>
                  <a:cubicBezTo>
                    <a:pt x="8304" y="14475"/>
                    <a:pt x="6171" y="13337"/>
                    <a:pt x="4863" y="11546"/>
                  </a:cubicBezTo>
                  <a:cubicBezTo>
                    <a:pt x="3953" y="10351"/>
                    <a:pt x="3441" y="8873"/>
                    <a:pt x="3441" y="7252"/>
                  </a:cubicBezTo>
                  <a:cubicBezTo>
                    <a:pt x="3441" y="5631"/>
                    <a:pt x="3953" y="4124"/>
                    <a:pt x="4863" y="2929"/>
                  </a:cubicBezTo>
                  <a:cubicBezTo>
                    <a:pt x="5062" y="2645"/>
                    <a:pt x="5290" y="2389"/>
                    <a:pt x="5545" y="2133"/>
                  </a:cubicBezTo>
                  <a:cubicBezTo>
                    <a:pt x="6854" y="825"/>
                    <a:pt x="8673" y="0"/>
                    <a:pt x="10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1"/>
            <p:cNvSpPr/>
            <p:nvPr/>
          </p:nvSpPr>
          <p:spPr>
            <a:xfrm>
              <a:off x="1271600" y="3810621"/>
              <a:ext cx="443512" cy="407218"/>
            </a:xfrm>
            <a:custGeom>
              <a:avLst/>
              <a:gdLst/>
              <a:ahLst/>
              <a:cxnLst/>
              <a:rect l="l" t="t" r="r" b="b"/>
              <a:pathLst>
                <a:path w="9385" h="8617" extrusionOk="0">
                  <a:moveTo>
                    <a:pt x="1423" y="0"/>
                  </a:moveTo>
                  <a:cubicBezTo>
                    <a:pt x="541" y="1195"/>
                    <a:pt x="1" y="2702"/>
                    <a:pt x="1" y="4323"/>
                  </a:cubicBezTo>
                  <a:cubicBezTo>
                    <a:pt x="1" y="5944"/>
                    <a:pt x="541" y="7422"/>
                    <a:pt x="1423" y="8617"/>
                  </a:cubicBezTo>
                  <a:lnTo>
                    <a:pt x="9385" y="8617"/>
                  </a:lnTo>
                  <a:cubicBezTo>
                    <a:pt x="8503" y="7422"/>
                    <a:pt x="7963" y="5944"/>
                    <a:pt x="7963" y="4323"/>
                  </a:cubicBezTo>
                  <a:cubicBezTo>
                    <a:pt x="7963" y="2702"/>
                    <a:pt x="8503" y="1195"/>
                    <a:pt x="9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1"/>
            <p:cNvSpPr/>
            <p:nvPr/>
          </p:nvSpPr>
          <p:spPr>
            <a:xfrm>
              <a:off x="1737929" y="3810621"/>
              <a:ext cx="229813" cy="407218"/>
            </a:xfrm>
            <a:custGeom>
              <a:avLst/>
              <a:gdLst/>
              <a:ahLst/>
              <a:cxnLst/>
              <a:rect l="l" t="t" r="r" b="b"/>
              <a:pathLst>
                <a:path w="4863" h="8617" extrusionOk="0">
                  <a:moveTo>
                    <a:pt x="1422" y="0"/>
                  </a:moveTo>
                  <a:cubicBezTo>
                    <a:pt x="541" y="1195"/>
                    <a:pt x="0" y="2702"/>
                    <a:pt x="0" y="4323"/>
                  </a:cubicBezTo>
                  <a:cubicBezTo>
                    <a:pt x="0" y="5944"/>
                    <a:pt x="541" y="7422"/>
                    <a:pt x="1422" y="8617"/>
                  </a:cubicBezTo>
                  <a:lnTo>
                    <a:pt x="4863" y="8617"/>
                  </a:lnTo>
                  <a:cubicBezTo>
                    <a:pt x="3953" y="7422"/>
                    <a:pt x="3441" y="5944"/>
                    <a:pt x="3441" y="4323"/>
                  </a:cubicBezTo>
                  <a:cubicBezTo>
                    <a:pt x="3441" y="2702"/>
                    <a:pt x="3953" y="1195"/>
                    <a:pt x="4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1"/>
            <p:cNvSpPr/>
            <p:nvPr/>
          </p:nvSpPr>
          <p:spPr>
            <a:xfrm>
              <a:off x="2415213" y="3672206"/>
              <a:ext cx="504001" cy="684052"/>
            </a:xfrm>
            <a:custGeom>
              <a:avLst/>
              <a:gdLst/>
              <a:ahLst/>
              <a:cxnLst/>
              <a:rect l="l" t="t" r="r" b="b"/>
              <a:pathLst>
                <a:path w="10665" h="14475" extrusionOk="0">
                  <a:moveTo>
                    <a:pt x="7252" y="0"/>
                  </a:moveTo>
                  <a:cubicBezTo>
                    <a:pt x="5233" y="0"/>
                    <a:pt x="3441" y="825"/>
                    <a:pt x="2133" y="2133"/>
                  </a:cubicBezTo>
                  <a:cubicBezTo>
                    <a:pt x="1877" y="2389"/>
                    <a:pt x="1650" y="2645"/>
                    <a:pt x="1422" y="2929"/>
                  </a:cubicBezTo>
                  <a:cubicBezTo>
                    <a:pt x="541" y="4124"/>
                    <a:pt x="0" y="5631"/>
                    <a:pt x="0" y="7252"/>
                  </a:cubicBezTo>
                  <a:cubicBezTo>
                    <a:pt x="0" y="8873"/>
                    <a:pt x="541" y="10351"/>
                    <a:pt x="1422" y="11546"/>
                  </a:cubicBezTo>
                  <a:cubicBezTo>
                    <a:pt x="2730" y="13337"/>
                    <a:pt x="4863" y="14475"/>
                    <a:pt x="7252" y="14475"/>
                  </a:cubicBezTo>
                  <a:lnTo>
                    <a:pt x="10664" y="14475"/>
                  </a:lnTo>
                  <a:cubicBezTo>
                    <a:pt x="8304" y="14475"/>
                    <a:pt x="6171" y="13337"/>
                    <a:pt x="4863" y="11546"/>
                  </a:cubicBezTo>
                  <a:cubicBezTo>
                    <a:pt x="3981" y="10351"/>
                    <a:pt x="3441" y="8873"/>
                    <a:pt x="3441" y="7252"/>
                  </a:cubicBezTo>
                  <a:cubicBezTo>
                    <a:pt x="3441" y="5631"/>
                    <a:pt x="3981" y="4124"/>
                    <a:pt x="4863" y="2929"/>
                  </a:cubicBezTo>
                  <a:cubicBezTo>
                    <a:pt x="5062" y="2645"/>
                    <a:pt x="5318" y="2389"/>
                    <a:pt x="5546" y="2133"/>
                  </a:cubicBezTo>
                  <a:cubicBezTo>
                    <a:pt x="6854" y="825"/>
                    <a:pt x="8674" y="0"/>
                    <a:pt x="10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1"/>
            <p:cNvSpPr/>
            <p:nvPr/>
          </p:nvSpPr>
          <p:spPr>
            <a:xfrm>
              <a:off x="2415213" y="3810621"/>
              <a:ext cx="229860" cy="407218"/>
            </a:xfrm>
            <a:custGeom>
              <a:avLst/>
              <a:gdLst/>
              <a:ahLst/>
              <a:cxnLst/>
              <a:rect l="l" t="t" r="r" b="b"/>
              <a:pathLst>
                <a:path w="4864" h="8617" extrusionOk="0">
                  <a:moveTo>
                    <a:pt x="1422" y="0"/>
                  </a:moveTo>
                  <a:cubicBezTo>
                    <a:pt x="541" y="1195"/>
                    <a:pt x="0" y="2702"/>
                    <a:pt x="0" y="4323"/>
                  </a:cubicBezTo>
                  <a:cubicBezTo>
                    <a:pt x="0" y="5944"/>
                    <a:pt x="541" y="7422"/>
                    <a:pt x="1422" y="8617"/>
                  </a:cubicBezTo>
                  <a:lnTo>
                    <a:pt x="4863" y="8617"/>
                  </a:lnTo>
                  <a:cubicBezTo>
                    <a:pt x="3981" y="7422"/>
                    <a:pt x="3441" y="5944"/>
                    <a:pt x="3441" y="4323"/>
                  </a:cubicBezTo>
                  <a:cubicBezTo>
                    <a:pt x="3441" y="2702"/>
                    <a:pt x="3981" y="1195"/>
                    <a:pt x="48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1"/>
            <p:cNvSpPr/>
            <p:nvPr/>
          </p:nvSpPr>
          <p:spPr>
            <a:xfrm>
              <a:off x="2894963" y="4178764"/>
              <a:ext cx="1845122" cy="47"/>
            </a:xfrm>
            <a:custGeom>
              <a:avLst/>
              <a:gdLst/>
              <a:ahLst/>
              <a:cxnLst/>
              <a:rect l="l" t="t" r="r" b="b"/>
              <a:pathLst>
                <a:path w="39044" h="1" fill="none" extrusionOk="0">
                  <a:moveTo>
                    <a:pt x="0" y="1"/>
                  </a:moveTo>
                  <a:lnTo>
                    <a:pt x="39044" y="1"/>
                  </a:lnTo>
                </a:path>
              </a:pathLst>
            </a:custGeom>
            <a:noFill/>
            <a:ln w="9250" cap="flat" cmpd="sng">
              <a:solidFill>
                <a:schemeClr val="dk2"/>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1"/>
            <p:cNvSpPr/>
            <p:nvPr/>
          </p:nvSpPr>
          <p:spPr>
            <a:xfrm>
              <a:off x="3155631" y="3892564"/>
              <a:ext cx="216439" cy="325273"/>
            </a:xfrm>
            <a:custGeom>
              <a:avLst/>
              <a:gdLst/>
              <a:ahLst/>
              <a:cxnLst/>
              <a:rect l="l" t="t" r="r" b="b"/>
              <a:pathLst>
                <a:path w="4580" h="6883" extrusionOk="0">
                  <a:moveTo>
                    <a:pt x="1" y="1"/>
                  </a:moveTo>
                  <a:lnTo>
                    <a:pt x="1" y="6883"/>
                  </a:lnTo>
                  <a:lnTo>
                    <a:pt x="2276" y="5489"/>
                  </a:lnTo>
                  <a:lnTo>
                    <a:pt x="4579" y="6883"/>
                  </a:lnTo>
                  <a:lnTo>
                    <a:pt x="45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1"/>
            <p:cNvSpPr/>
            <p:nvPr/>
          </p:nvSpPr>
          <p:spPr>
            <a:xfrm>
              <a:off x="3155631" y="3892564"/>
              <a:ext cx="297061" cy="259444"/>
            </a:xfrm>
            <a:custGeom>
              <a:avLst/>
              <a:gdLst/>
              <a:ahLst/>
              <a:cxnLst/>
              <a:rect l="l" t="t" r="r" b="b"/>
              <a:pathLst>
                <a:path w="6286" h="5490" extrusionOk="0">
                  <a:moveTo>
                    <a:pt x="1" y="1"/>
                  </a:moveTo>
                  <a:lnTo>
                    <a:pt x="1707" y="5489"/>
                  </a:lnTo>
                  <a:lnTo>
                    <a:pt x="3698" y="4096"/>
                  </a:lnTo>
                  <a:lnTo>
                    <a:pt x="6285" y="5489"/>
                  </a:lnTo>
                  <a:lnTo>
                    <a:pt x="45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23"/>
        <p:cNvGrpSpPr/>
        <p:nvPr/>
      </p:nvGrpSpPr>
      <p:grpSpPr>
        <a:xfrm>
          <a:off x="0" y="0"/>
          <a:ext cx="0" cy="0"/>
          <a:chOff x="0" y="0"/>
          <a:chExt cx="0" cy="0"/>
        </a:xfrm>
      </p:grpSpPr>
      <p:sp>
        <p:nvSpPr>
          <p:cNvPr id="1324" name="Google Shape;1324;p52"/>
          <p:cNvSpPr txBox="1">
            <a:spLocks noGrp="1"/>
          </p:cNvSpPr>
          <p:nvPr>
            <p:ph type="title"/>
          </p:nvPr>
        </p:nvSpPr>
        <p:spPr>
          <a:xfrm>
            <a:off x="720000" y="5406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325" name="Google Shape;1325;p52"/>
          <p:cNvSpPr txBox="1">
            <a:spLocks noGrp="1"/>
          </p:cNvSpPr>
          <p:nvPr>
            <p:ph type="body" idx="2"/>
          </p:nvPr>
        </p:nvSpPr>
        <p:spPr>
          <a:xfrm>
            <a:off x="4680000" y="1837850"/>
            <a:ext cx="3744000" cy="214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6"/>
                </a:solidFill>
                <a:latin typeface="Abril Fatface"/>
                <a:ea typeface="Abril Fatface"/>
                <a:cs typeface="Abril Fatface"/>
                <a:sym typeface="Abril Fatface"/>
              </a:rPr>
              <a:t>Photos</a:t>
            </a:r>
            <a:endParaRPr sz="2000">
              <a:solidFill>
                <a:schemeClr val="accent6"/>
              </a:solidFill>
              <a:latin typeface="Abril Fatface"/>
              <a:ea typeface="Abril Fatface"/>
              <a:cs typeface="Abril Fatface"/>
              <a:sym typeface="Abril Fatface"/>
            </a:endParaRPr>
          </a:p>
          <a:p>
            <a:pPr marL="342900" lvl="0" indent="-190500" algn="l" rtl="0">
              <a:spcBef>
                <a:spcPts val="0"/>
              </a:spcBef>
              <a:spcAft>
                <a:spcPts val="0"/>
              </a:spcAft>
              <a:buSzPts val="1200"/>
              <a:buChar char="●"/>
            </a:pPr>
            <a:r>
              <a:rPr lang="en" u="sng">
                <a:hlinkClick r:id="rId3"/>
              </a:rPr>
              <a:t>Young woman teaching english lessons</a:t>
            </a:r>
            <a:endParaRPr/>
          </a:p>
          <a:p>
            <a:pPr marL="342900" lvl="0" indent="-190500" algn="l" rtl="0">
              <a:spcBef>
                <a:spcPts val="0"/>
              </a:spcBef>
              <a:spcAft>
                <a:spcPts val="0"/>
              </a:spcAft>
              <a:buSzPts val="1200"/>
              <a:buChar char="●"/>
            </a:pPr>
            <a:r>
              <a:rPr lang="en" u="sng">
                <a:hlinkClick r:id="rId4"/>
              </a:rPr>
              <a:t>Woman teaching english lessons online at home</a:t>
            </a:r>
            <a:endParaRPr/>
          </a:p>
          <a:p>
            <a:pPr marL="342900" lvl="0" indent="-190500" algn="l" rtl="0">
              <a:spcBef>
                <a:spcPts val="0"/>
              </a:spcBef>
              <a:spcAft>
                <a:spcPts val="0"/>
              </a:spcAft>
              <a:buSzPts val="1200"/>
              <a:buChar char="●"/>
            </a:pPr>
            <a:r>
              <a:rPr lang="en" u="sng">
                <a:hlinkClick r:id="rId5"/>
              </a:rPr>
              <a:t>English book on the table of working space</a:t>
            </a:r>
            <a:endParaRPr/>
          </a:p>
          <a:p>
            <a:pPr marL="342900" lvl="0" indent="-190500" algn="l" rtl="0">
              <a:spcBef>
                <a:spcPts val="0"/>
              </a:spcBef>
              <a:spcAft>
                <a:spcPts val="0"/>
              </a:spcAft>
              <a:buSzPts val="1200"/>
              <a:buChar char="●"/>
            </a:pPr>
            <a:r>
              <a:rPr lang="en" u="sng">
                <a:hlinkClick r:id="rId6"/>
              </a:rPr>
              <a:t>English books on the table of working space I</a:t>
            </a:r>
            <a:endParaRPr/>
          </a:p>
          <a:p>
            <a:pPr marL="342900" lvl="0" indent="-190500" algn="l" rtl="0">
              <a:spcBef>
                <a:spcPts val="0"/>
              </a:spcBef>
              <a:spcAft>
                <a:spcPts val="0"/>
              </a:spcAft>
              <a:buSzPts val="1200"/>
              <a:buChar char="●"/>
            </a:pPr>
            <a:r>
              <a:rPr lang="en" u="sng">
                <a:hlinkClick r:id="rId7"/>
              </a:rPr>
              <a:t>Books on shelf and table arrangement</a:t>
            </a:r>
            <a:endParaRPr/>
          </a:p>
          <a:p>
            <a:pPr marL="342900" lvl="0" indent="-190500" algn="l" rtl="0">
              <a:spcBef>
                <a:spcPts val="0"/>
              </a:spcBef>
              <a:spcAft>
                <a:spcPts val="0"/>
              </a:spcAft>
              <a:buSzPts val="1200"/>
              <a:buChar char="●"/>
            </a:pPr>
            <a:r>
              <a:rPr lang="en" u="sng">
                <a:hlinkClick r:id="rId8"/>
              </a:rPr>
              <a:t>Young english teacher doing her class online</a:t>
            </a:r>
            <a:endParaRPr/>
          </a:p>
          <a:p>
            <a:pPr marL="342900" lvl="0" indent="-190500" algn="l" rtl="0">
              <a:spcBef>
                <a:spcPts val="0"/>
              </a:spcBef>
              <a:spcAft>
                <a:spcPts val="0"/>
              </a:spcAft>
              <a:buSzPts val="1200"/>
              <a:buChar char="●"/>
            </a:pPr>
            <a:r>
              <a:rPr lang="en" u="sng">
                <a:hlinkClick r:id="rId9"/>
              </a:rPr>
              <a:t>English books stacks on table of working space</a:t>
            </a:r>
            <a:endParaRPr/>
          </a:p>
          <a:p>
            <a:pPr marL="342900" lvl="0" indent="-190500" algn="l" rtl="0">
              <a:spcBef>
                <a:spcPts val="0"/>
              </a:spcBef>
              <a:spcAft>
                <a:spcPts val="0"/>
              </a:spcAft>
              <a:buSzPts val="1200"/>
              <a:buChar char="●"/>
            </a:pPr>
            <a:r>
              <a:rPr lang="en" u="sng">
                <a:hlinkClick r:id="rId10"/>
              </a:rPr>
              <a:t>Books resting on the table of working space</a:t>
            </a:r>
            <a:endParaRPr/>
          </a:p>
        </p:txBody>
      </p:sp>
      <p:sp>
        <p:nvSpPr>
          <p:cNvPr id="1326" name="Google Shape;1326;p52"/>
          <p:cNvSpPr txBox="1">
            <a:spLocks noGrp="1"/>
          </p:cNvSpPr>
          <p:nvPr>
            <p:ph type="body" idx="1"/>
          </p:nvPr>
        </p:nvSpPr>
        <p:spPr>
          <a:xfrm>
            <a:off x="720000" y="1837850"/>
            <a:ext cx="3744000" cy="214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200"/>
              </a:spcBef>
              <a:spcAft>
                <a:spcPts val="0"/>
              </a:spcAft>
              <a:buNone/>
            </a:pPr>
            <a:r>
              <a:rPr lang="en" sz="2000">
                <a:solidFill>
                  <a:schemeClr val="accent6"/>
                </a:solidFill>
                <a:latin typeface="Abril Fatface"/>
                <a:ea typeface="Abril Fatface"/>
                <a:cs typeface="Abril Fatface"/>
                <a:sym typeface="Abril Fatface"/>
              </a:rPr>
              <a:t>Vectors</a:t>
            </a:r>
            <a:endParaRPr sz="2000">
              <a:solidFill>
                <a:schemeClr val="accent6"/>
              </a:solidFill>
              <a:latin typeface="Abril Fatface"/>
              <a:ea typeface="Abril Fatface"/>
              <a:cs typeface="Abril Fatface"/>
              <a:sym typeface="Abril Fatface"/>
            </a:endParaRPr>
          </a:p>
          <a:p>
            <a:pPr marL="342900" lvl="0" indent="-190500" algn="l" rtl="0">
              <a:spcBef>
                <a:spcPts val="0"/>
              </a:spcBef>
              <a:spcAft>
                <a:spcPts val="0"/>
              </a:spcAft>
              <a:buSzPts val="1200"/>
              <a:buChar char="●"/>
            </a:pPr>
            <a:r>
              <a:rPr lang="en" u="sng">
                <a:hlinkClick r:id="rId11"/>
              </a:rPr>
              <a:t>Vlogger on social media illustration</a:t>
            </a:r>
            <a:endParaRPr/>
          </a:p>
          <a:p>
            <a:pPr marL="342900" lvl="0" indent="-190500" algn="l" rtl="0">
              <a:spcBef>
                <a:spcPts val="0"/>
              </a:spcBef>
              <a:spcAft>
                <a:spcPts val="0"/>
              </a:spcAft>
              <a:buSzPts val="1200"/>
              <a:buChar char="●"/>
            </a:pPr>
            <a:r>
              <a:rPr lang="en" u="sng">
                <a:hlinkClick r:id="rId12"/>
              </a:rPr>
              <a:t>Online class illustration</a:t>
            </a:r>
            <a:endParaRPr/>
          </a:p>
          <a:p>
            <a:pPr marL="0" lvl="0" indent="0" algn="l" rtl="0">
              <a:spcBef>
                <a:spcPts val="1000"/>
              </a:spcBef>
              <a:spcAft>
                <a:spcPts val="0"/>
              </a:spcAft>
              <a:buNone/>
            </a:pPr>
            <a:r>
              <a:rPr lang="en" sz="2000">
                <a:solidFill>
                  <a:schemeClr val="accent6"/>
                </a:solidFill>
                <a:latin typeface="Abril Fatface"/>
                <a:ea typeface="Abril Fatface"/>
                <a:cs typeface="Abril Fatface"/>
                <a:sym typeface="Abril Fatface"/>
              </a:rPr>
              <a:t>Icons</a:t>
            </a:r>
            <a:endParaRPr sz="2000">
              <a:solidFill>
                <a:schemeClr val="accent6"/>
              </a:solidFill>
              <a:latin typeface="Abril Fatface"/>
              <a:ea typeface="Abril Fatface"/>
              <a:cs typeface="Abril Fatface"/>
              <a:sym typeface="Abril Fatface"/>
            </a:endParaRPr>
          </a:p>
          <a:p>
            <a:pPr marL="342900" lvl="0" indent="-190500" algn="l" rtl="0">
              <a:spcBef>
                <a:spcPts val="0"/>
              </a:spcBef>
              <a:spcAft>
                <a:spcPts val="0"/>
              </a:spcAft>
              <a:buSzPts val="1200"/>
              <a:buChar char="●"/>
            </a:pPr>
            <a:r>
              <a:rPr lang="en" u="sng">
                <a:hlinkClick r:id="rId13"/>
              </a:rPr>
              <a:t>Translation icon pack | Filled</a:t>
            </a:r>
            <a:endParaRPr/>
          </a:p>
        </p:txBody>
      </p:sp>
      <p:cxnSp>
        <p:nvCxnSpPr>
          <p:cNvPr id="1327" name="Google Shape;1327;p52"/>
          <p:cNvCxnSpPr/>
          <p:nvPr/>
        </p:nvCxnSpPr>
        <p:spPr>
          <a:xfrm>
            <a:off x="3450450" y="1191400"/>
            <a:ext cx="2243100" cy="0"/>
          </a:xfrm>
          <a:prstGeom prst="straightConnector1">
            <a:avLst/>
          </a:prstGeom>
          <a:noFill/>
          <a:ln w="19050" cap="flat" cmpd="sng">
            <a:solidFill>
              <a:schemeClr val="dk1"/>
            </a:solidFill>
            <a:prstDash val="solid"/>
            <a:round/>
            <a:headEnd type="none" w="med" len="med"/>
            <a:tailEnd type="none" w="med" len="med"/>
          </a:ln>
        </p:spPr>
      </p:cxnSp>
      <p:grpSp>
        <p:nvGrpSpPr>
          <p:cNvPr id="1328" name="Google Shape;1328;p52"/>
          <p:cNvGrpSpPr/>
          <p:nvPr/>
        </p:nvGrpSpPr>
        <p:grpSpPr>
          <a:xfrm>
            <a:off x="377329" y="421278"/>
            <a:ext cx="1029407" cy="692071"/>
            <a:chOff x="266550" y="380755"/>
            <a:chExt cx="904814" cy="608253"/>
          </a:xfrm>
        </p:grpSpPr>
        <p:sp>
          <p:nvSpPr>
            <p:cNvPr id="1329" name="Google Shape;1329;p52"/>
            <p:cNvSpPr/>
            <p:nvPr/>
          </p:nvSpPr>
          <p:spPr>
            <a:xfrm>
              <a:off x="439072" y="515906"/>
              <a:ext cx="732292" cy="473102"/>
            </a:xfrm>
            <a:custGeom>
              <a:avLst/>
              <a:gdLst/>
              <a:ahLst/>
              <a:cxnLst/>
              <a:rect l="l" t="t" r="r" b="b"/>
              <a:pathLst>
                <a:path w="20557" h="13281" extrusionOk="0">
                  <a:moveTo>
                    <a:pt x="3929" y="1"/>
                  </a:moveTo>
                  <a:cubicBezTo>
                    <a:pt x="1764" y="1"/>
                    <a:pt x="1" y="1764"/>
                    <a:pt x="1" y="3929"/>
                  </a:cubicBezTo>
                  <a:lnTo>
                    <a:pt x="1" y="8281"/>
                  </a:lnTo>
                  <a:cubicBezTo>
                    <a:pt x="313" y="8482"/>
                    <a:pt x="670" y="8594"/>
                    <a:pt x="1072" y="8594"/>
                  </a:cubicBezTo>
                  <a:lnTo>
                    <a:pt x="12499" y="8594"/>
                  </a:lnTo>
                  <a:lnTo>
                    <a:pt x="19999" y="13280"/>
                  </a:lnTo>
                  <a:lnTo>
                    <a:pt x="16807" y="8594"/>
                  </a:lnTo>
                  <a:lnTo>
                    <a:pt x="18570" y="8594"/>
                  </a:lnTo>
                  <a:cubicBezTo>
                    <a:pt x="19664" y="8594"/>
                    <a:pt x="20557" y="7701"/>
                    <a:pt x="20557" y="6607"/>
                  </a:cubicBezTo>
                  <a:lnTo>
                    <a:pt x="20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2"/>
            <p:cNvSpPr/>
            <p:nvPr/>
          </p:nvSpPr>
          <p:spPr>
            <a:xfrm>
              <a:off x="694311" y="735339"/>
              <a:ext cx="322027" cy="201196"/>
            </a:xfrm>
            <a:custGeom>
              <a:avLst/>
              <a:gdLst/>
              <a:ahLst/>
              <a:cxnLst/>
              <a:rect l="l" t="t" r="r" b="b"/>
              <a:pathLst>
                <a:path w="9040" h="5648" extrusionOk="0">
                  <a:moveTo>
                    <a:pt x="0" y="1"/>
                  </a:moveTo>
                  <a:lnTo>
                    <a:pt x="9039" y="5647"/>
                  </a:lnTo>
                  <a:lnTo>
                    <a:pt x="9039" y="5647"/>
                  </a:lnTo>
                  <a:lnTo>
                    <a:pt x="5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2"/>
            <p:cNvSpPr/>
            <p:nvPr/>
          </p:nvSpPr>
          <p:spPr>
            <a:xfrm>
              <a:off x="266550" y="380755"/>
              <a:ext cx="769660" cy="388820"/>
            </a:xfrm>
            <a:custGeom>
              <a:avLst/>
              <a:gdLst/>
              <a:ahLst/>
              <a:cxnLst/>
              <a:rect l="l" t="t" r="r" b="b"/>
              <a:pathLst>
                <a:path w="21606" h="10915" extrusionOk="0">
                  <a:moveTo>
                    <a:pt x="2166" y="0"/>
                  </a:moveTo>
                  <a:cubicBezTo>
                    <a:pt x="960" y="0"/>
                    <a:pt x="1" y="983"/>
                    <a:pt x="1" y="2165"/>
                  </a:cubicBezTo>
                  <a:lnTo>
                    <a:pt x="1" y="8750"/>
                  </a:lnTo>
                  <a:cubicBezTo>
                    <a:pt x="1" y="9955"/>
                    <a:pt x="960" y="10914"/>
                    <a:pt x="2166" y="10914"/>
                  </a:cubicBezTo>
                  <a:lnTo>
                    <a:pt x="19440" y="10914"/>
                  </a:lnTo>
                  <a:cubicBezTo>
                    <a:pt x="20646" y="10914"/>
                    <a:pt x="21605" y="9955"/>
                    <a:pt x="21605" y="8750"/>
                  </a:cubicBezTo>
                  <a:lnTo>
                    <a:pt x="21605" y="2165"/>
                  </a:lnTo>
                  <a:cubicBezTo>
                    <a:pt x="21605" y="983"/>
                    <a:pt x="20646" y="0"/>
                    <a:pt x="19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2"/>
            <p:cNvSpPr/>
            <p:nvPr/>
          </p:nvSpPr>
          <p:spPr>
            <a:xfrm>
              <a:off x="436686" y="586688"/>
              <a:ext cx="65260" cy="66008"/>
            </a:xfrm>
            <a:custGeom>
              <a:avLst/>
              <a:gdLst/>
              <a:ahLst/>
              <a:cxnLst/>
              <a:rect l="l" t="t" r="r" b="b"/>
              <a:pathLst>
                <a:path w="1832" h="1853" extrusionOk="0">
                  <a:moveTo>
                    <a:pt x="916" y="0"/>
                  </a:moveTo>
                  <a:cubicBezTo>
                    <a:pt x="425" y="0"/>
                    <a:pt x="1" y="424"/>
                    <a:pt x="1" y="915"/>
                  </a:cubicBezTo>
                  <a:cubicBezTo>
                    <a:pt x="1" y="1429"/>
                    <a:pt x="425" y="1853"/>
                    <a:pt x="916" y="1853"/>
                  </a:cubicBezTo>
                  <a:cubicBezTo>
                    <a:pt x="1429" y="1853"/>
                    <a:pt x="1831" y="1429"/>
                    <a:pt x="1831" y="915"/>
                  </a:cubicBezTo>
                  <a:cubicBezTo>
                    <a:pt x="1831"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2"/>
            <p:cNvSpPr/>
            <p:nvPr/>
          </p:nvSpPr>
          <p:spPr>
            <a:xfrm>
              <a:off x="558338" y="586688"/>
              <a:ext cx="65225" cy="66008"/>
            </a:xfrm>
            <a:custGeom>
              <a:avLst/>
              <a:gdLst/>
              <a:ahLst/>
              <a:cxnLst/>
              <a:rect l="l" t="t" r="r" b="b"/>
              <a:pathLst>
                <a:path w="1831" h="1853" extrusionOk="0">
                  <a:moveTo>
                    <a:pt x="916" y="0"/>
                  </a:moveTo>
                  <a:cubicBezTo>
                    <a:pt x="402" y="0"/>
                    <a:pt x="1" y="424"/>
                    <a:pt x="1" y="915"/>
                  </a:cubicBezTo>
                  <a:cubicBezTo>
                    <a:pt x="1" y="1429"/>
                    <a:pt x="402" y="1853"/>
                    <a:pt x="916" y="1853"/>
                  </a:cubicBezTo>
                  <a:cubicBezTo>
                    <a:pt x="1407" y="1853"/>
                    <a:pt x="1831" y="1429"/>
                    <a:pt x="1831" y="915"/>
                  </a:cubicBezTo>
                  <a:cubicBezTo>
                    <a:pt x="1831" y="424"/>
                    <a:pt x="1407"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2"/>
            <p:cNvSpPr/>
            <p:nvPr/>
          </p:nvSpPr>
          <p:spPr>
            <a:xfrm>
              <a:off x="679207" y="586688"/>
              <a:ext cx="65225" cy="66008"/>
            </a:xfrm>
            <a:custGeom>
              <a:avLst/>
              <a:gdLst/>
              <a:ahLst/>
              <a:cxnLst/>
              <a:rect l="l" t="t" r="r" b="b"/>
              <a:pathLst>
                <a:path w="1831" h="1853" extrusionOk="0">
                  <a:moveTo>
                    <a:pt x="915" y="0"/>
                  </a:moveTo>
                  <a:cubicBezTo>
                    <a:pt x="402" y="0"/>
                    <a:pt x="0" y="424"/>
                    <a:pt x="0" y="915"/>
                  </a:cubicBezTo>
                  <a:cubicBezTo>
                    <a:pt x="0" y="1429"/>
                    <a:pt x="402" y="1853"/>
                    <a:pt x="915" y="1853"/>
                  </a:cubicBezTo>
                  <a:cubicBezTo>
                    <a:pt x="1429" y="1853"/>
                    <a:pt x="1830" y="1429"/>
                    <a:pt x="1830" y="915"/>
                  </a:cubicBezTo>
                  <a:cubicBezTo>
                    <a:pt x="1830" y="424"/>
                    <a:pt x="142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2"/>
            <p:cNvSpPr/>
            <p:nvPr/>
          </p:nvSpPr>
          <p:spPr>
            <a:xfrm>
              <a:off x="800041" y="586688"/>
              <a:ext cx="66044" cy="66008"/>
            </a:xfrm>
            <a:custGeom>
              <a:avLst/>
              <a:gdLst/>
              <a:ahLst/>
              <a:cxnLst/>
              <a:rect l="l" t="t" r="r" b="b"/>
              <a:pathLst>
                <a:path w="1854" h="1853" extrusionOk="0">
                  <a:moveTo>
                    <a:pt x="916" y="0"/>
                  </a:moveTo>
                  <a:cubicBezTo>
                    <a:pt x="425" y="0"/>
                    <a:pt x="1" y="424"/>
                    <a:pt x="1" y="915"/>
                  </a:cubicBezTo>
                  <a:cubicBezTo>
                    <a:pt x="1" y="1429"/>
                    <a:pt x="425" y="1853"/>
                    <a:pt x="916" y="1853"/>
                  </a:cubicBezTo>
                  <a:cubicBezTo>
                    <a:pt x="1429" y="1853"/>
                    <a:pt x="1853" y="1429"/>
                    <a:pt x="1853" y="915"/>
                  </a:cubicBezTo>
                  <a:cubicBezTo>
                    <a:pt x="1853" y="424"/>
                    <a:pt x="1429" y="0"/>
                    <a:pt x="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9"/>
        <p:cNvGrpSpPr/>
        <p:nvPr/>
      </p:nvGrpSpPr>
      <p:grpSpPr>
        <a:xfrm>
          <a:off x="0" y="0"/>
          <a:ext cx="0" cy="0"/>
          <a:chOff x="0" y="0"/>
          <a:chExt cx="0" cy="0"/>
        </a:xfrm>
      </p:grpSpPr>
      <p:sp>
        <p:nvSpPr>
          <p:cNvPr id="1340" name="Google Shape;1340;p5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341" name="Google Shape;1341;p53"/>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5"/>
        <p:cNvGrpSpPr/>
        <p:nvPr/>
      </p:nvGrpSpPr>
      <p:grpSpPr>
        <a:xfrm>
          <a:off x="0" y="0"/>
          <a:ext cx="0" cy="0"/>
          <a:chOff x="0" y="0"/>
          <a:chExt cx="0" cy="0"/>
        </a:xfrm>
      </p:grpSpPr>
      <p:sp>
        <p:nvSpPr>
          <p:cNvPr id="1346" name="Google Shape;1346;p54"/>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1347" name="Google Shape;1347;p5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dirty="0">
                <a:latin typeface="ADLaM Display" panose="02010000000000000000" pitchFamily="2" charset="0"/>
                <a:ea typeface="ADLaM Display" panose="02010000000000000000" pitchFamily="2" charset="0"/>
                <a:cs typeface="ADLaM Display" panose="02010000000000000000" pitchFamily="2" charset="0"/>
              </a:rPr>
              <a:t>Ceux qui se terminent en </a:t>
            </a:r>
            <a:r>
              <a:rPr lang="fr-FR" dirty="0">
                <a:solidFill>
                  <a:schemeClr val="accent5"/>
                </a:solidFill>
                <a:latin typeface="ADLaM Display" panose="02010000000000000000" pitchFamily="2" charset="0"/>
                <a:ea typeface="ADLaM Display" panose="02010000000000000000" pitchFamily="2" charset="0"/>
                <a:cs typeface="ADLaM Display" panose="02010000000000000000" pitchFamily="2" charset="0"/>
              </a:rPr>
              <a:t>–ais </a:t>
            </a:r>
            <a:r>
              <a:rPr lang="fr-FR" dirty="0">
                <a:latin typeface="ADLaM Display" panose="02010000000000000000" pitchFamily="2" charset="0"/>
                <a:ea typeface="ADLaM Display" panose="02010000000000000000" pitchFamily="2" charset="0"/>
                <a:cs typeface="ADLaM Display" panose="02010000000000000000" pitchFamily="2" charset="0"/>
              </a:rPr>
              <a:t>prennent </a:t>
            </a:r>
            <a:r>
              <a:rPr lang="fr-FR" dirty="0">
                <a:solidFill>
                  <a:schemeClr val="accent5"/>
                </a:solidFill>
                <a:latin typeface="ADLaM Display" panose="02010000000000000000" pitchFamily="2" charset="0"/>
                <a:ea typeface="ADLaM Display" panose="02010000000000000000" pitchFamily="2" charset="0"/>
                <a:cs typeface="ADLaM Display" panose="02010000000000000000" pitchFamily="2" charset="0"/>
              </a:rPr>
              <a:t>–e </a:t>
            </a:r>
            <a:r>
              <a:rPr lang="fr-FR" dirty="0">
                <a:latin typeface="ADLaM Display" panose="02010000000000000000" pitchFamily="2" charset="0"/>
                <a:ea typeface="ADLaM Display" panose="02010000000000000000" pitchFamily="2" charset="0"/>
                <a:cs typeface="ADLaM Display" panose="02010000000000000000" pitchFamily="2" charset="0"/>
              </a:rPr>
              <a:t>au féminin.</a:t>
            </a:r>
          </a:p>
        </p:txBody>
      </p:sp>
      <p:graphicFrame>
        <p:nvGraphicFramePr>
          <p:cNvPr id="3" name="Tabla 4">
            <a:extLst>
              <a:ext uri="{FF2B5EF4-FFF2-40B4-BE49-F238E27FC236}">
                <a16:creationId xmlns:a16="http://schemas.microsoft.com/office/drawing/2014/main" id="{4B760F30-D6FC-B007-55FA-86CC63B03B8A}"/>
              </a:ext>
            </a:extLst>
          </p:cNvPr>
          <p:cNvGraphicFramePr>
            <a:graphicFrameLocks noGrp="1"/>
          </p:cNvGraphicFramePr>
          <p:nvPr>
            <p:extLst>
              <p:ext uri="{D42A27DB-BD31-4B8C-83A1-F6EECF244321}">
                <p14:modId xmlns:p14="http://schemas.microsoft.com/office/powerpoint/2010/main" val="3039110296"/>
              </p:ext>
            </p:extLst>
          </p:nvPr>
        </p:nvGraphicFramePr>
        <p:xfrm>
          <a:off x="1026942" y="1369744"/>
          <a:ext cx="6096000" cy="332740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1975846596"/>
                    </a:ext>
                  </a:extLst>
                </a:gridCol>
                <a:gridCol w="2032000">
                  <a:extLst>
                    <a:ext uri="{9D8B030D-6E8A-4147-A177-3AD203B41FA5}">
                      <a16:colId xmlns:a16="http://schemas.microsoft.com/office/drawing/2014/main" val="2596198653"/>
                    </a:ext>
                  </a:extLst>
                </a:gridCol>
                <a:gridCol w="2032000">
                  <a:extLst>
                    <a:ext uri="{9D8B030D-6E8A-4147-A177-3AD203B41FA5}">
                      <a16:colId xmlns:a16="http://schemas.microsoft.com/office/drawing/2014/main" val="32994036"/>
                    </a:ext>
                  </a:extLst>
                </a:gridCol>
              </a:tblGrid>
              <a:tr h="370840">
                <a:tc>
                  <a:txBody>
                    <a:bodyPr/>
                    <a:lstStyle/>
                    <a:p>
                      <a:pPr algn="ctr"/>
                      <a:r>
                        <a:rPr lang="fr-FR" dirty="0"/>
                        <a:t>PAYS</a:t>
                      </a:r>
                    </a:p>
                  </a:txBody>
                  <a:tcPr/>
                </a:tc>
                <a:tc>
                  <a:txBody>
                    <a:bodyPr/>
                    <a:lstStyle/>
                    <a:p>
                      <a:pPr algn="ctr"/>
                      <a:r>
                        <a:rPr lang="fr-FR" dirty="0"/>
                        <a:t>NATIONALITÉ</a:t>
                      </a:r>
                    </a:p>
                    <a:p>
                      <a:pPr algn="ctr"/>
                      <a:r>
                        <a:rPr lang="fr-FR" dirty="0"/>
                        <a:t>MASCULIN</a:t>
                      </a:r>
                    </a:p>
                    <a:p>
                      <a:pPr algn="ctr"/>
                      <a:r>
                        <a:rPr lang="es-CO" b="0" i="0" dirty="0">
                          <a:solidFill>
                            <a:srgbClr val="212529"/>
                          </a:solidFill>
                          <a:effectLst/>
                          <a:latin typeface="Open Sans" panose="020B0606030504020204" pitchFamily="34" charset="0"/>
                        </a:rPr>
                        <a:t>[ɛ]</a:t>
                      </a:r>
                      <a:endParaRPr lang="fr-FR" dirty="0"/>
                    </a:p>
                  </a:txBody>
                  <a:tcPr/>
                </a:tc>
                <a:tc>
                  <a:txBody>
                    <a:bodyPr/>
                    <a:lstStyle/>
                    <a:p>
                      <a:pPr algn="ctr"/>
                      <a:r>
                        <a:rPr lang="fr-FR" dirty="0"/>
                        <a:t>NATIONALITÉ</a:t>
                      </a:r>
                    </a:p>
                    <a:p>
                      <a:pPr algn="ctr"/>
                      <a:r>
                        <a:rPr lang="fr-FR" dirty="0"/>
                        <a:t>FÉMININ</a:t>
                      </a:r>
                    </a:p>
                    <a:p>
                      <a:pPr algn="ctr"/>
                      <a:r>
                        <a:rPr lang="es-CO" b="0" i="0" dirty="0">
                          <a:solidFill>
                            <a:srgbClr val="212529"/>
                          </a:solidFill>
                          <a:effectLst/>
                          <a:latin typeface="Open Sans" panose="020B0606030504020204" pitchFamily="34" charset="0"/>
                        </a:rPr>
                        <a:t>[ɛz]</a:t>
                      </a:r>
                      <a:endParaRPr lang="fr-FR" dirty="0"/>
                    </a:p>
                  </a:txBody>
                  <a:tcPr/>
                </a:tc>
                <a:extLst>
                  <a:ext uri="{0D108BD9-81ED-4DB2-BD59-A6C34878D82A}">
                    <a16:rowId xmlns:a16="http://schemas.microsoft.com/office/drawing/2014/main" val="196873760"/>
                  </a:ext>
                </a:extLst>
              </a:tr>
              <a:tr h="370840">
                <a:tc>
                  <a:txBody>
                    <a:bodyPr/>
                    <a:lstStyle/>
                    <a:p>
                      <a:pPr algn="ctr" fontAlgn="base">
                        <a:spcAft>
                          <a:spcPts val="0"/>
                        </a:spcAft>
                      </a:pPr>
                      <a:r>
                        <a:rPr lang="fr-FR" sz="1200" b="0" dirty="0">
                          <a:effectLst/>
                          <a:latin typeface="+mn-lt"/>
                        </a:rPr>
                        <a:t>Le Portugal</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Portug</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Portugais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2923606081"/>
                  </a:ext>
                </a:extLst>
              </a:tr>
              <a:tr h="370840">
                <a:tc>
                  <a:txBody>
                    <a:bodyPr/>
                    <a:lstStyle/>
                    <a:p>
                      <a:pPr algn="ctr" fontAlgn="base">
                        <a:spcAft>
                          <a:spcPts val="0"/>
                        </a:spcAft>
                      </a:pPr>
                      <a:r>
                        <a:rPr lang="fr-FR" sz="1200" b="0" dirty="0">
                          <a:effectLst/>
                          <a:latin typeface="+mn-lt"/>
                        </a:rPr>
                        <a:t>Le Japon</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Japon</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Japonais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2964090736"/>
                  </a:ext>
                </a:extLst>
              </a:tr>
              <a:tr h="370840">
                <a:tc>
                  <a:txBody>
                    <a:bodyPr/>
                    <a:lstStyle/>
                    <a:p>
                      <a:pPr algn="ctr" fontAlgn="base">
                        <a:spcAft>
                          <a:spcPts val="0"/>
                        </a:spcAft>
                      </a:pPr>
                      <a:r>
                        <a:rPr lang="fr-FR" sz="1200" b="0" dirty="0">
                          <a:effectLst/>
                          <a:latin typeface="+mn-lt"/>
                        </a:rPr>
                        <a:t>La France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Franç</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Français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114781435"/>
                  </a:ext>
                </a:extLst>
              </a:tr>
              <a:tr h="370840">
                <a:tc>
                  <a:txBody>
                    <a:bodyPr/>
                    <a:lstStyle/>
                    <a:p>
                      <a:pPr algn="ctr" fontAlgn="base">
                        <a:spcAft>
                          <a:spcPts val="0"/>
                        </a:spcAft>
                      </a:pPr>
                      <a:r>
                        <a:rPr lang="fr-FR" sz="1200" b="0" dirty="0">
                          <a:effectLst/>
                          <a:latin typeface="+mn-lt"/>
                        </a:rPr>
                        <a:t>Le Congo</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Congol</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Congolais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332153170"/>
                  </a:ext>
                </a:extLst>
              </a:tr>
              <a:tr h="370840">
                <a:tc>
                  <a:txBody>
                    <a:bodyPr/>
                    <a:lstStyle/>
                    <a:p>
                      <a:pPr algn="ctr" fontAlgn="base">
                        <a:spcAft>
                          <a:spcPts val="0"/>
                        </a:spcAft>
                      </a:pPr>
                      <a:r>
                        <a:rPr lang="fr-FR" sz="1200" b="0" dirty="0">
                          <a:effectLst/>
                          <a:latin typeface="+mn-lt"/>
                        </a:rPr>
                        <a:t>La Hollande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Holland</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Hollandais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4292502041"/>
                  </a:ext>
                </a:extLst>
              </a:tr>
              <a:tr h="370840">
                <a:tc>
                  <a:txBody>
                    <a:bodyPr/>
                    <a:lstStyle/>
                    <a:p>
                      <a:pPr algn="ctr" fontAlgn="base">
                        <a:spcAft>
                          <a:spcPts val="0"/>
                        </a:spcAft>
                      </a:pPr>
                      <a:r>
                        <a:rPr lang="fr-FR" sz="1200" b="0" dirty="0">
                          <a:effectLst/>
                          <a:latin typeface="+mn-lt"/>
                        </a:rPr>
                        <a:t>L’Angleterre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Angl</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Anglais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1553413474"/>
                  </a:ext>
                </a:extLst>
              </a:tr>
              <a:tr h="370840">
                <a:tc>
                  <a:txBody>
                    <a:bodyPr/>
                    <a:lstStyle/>
                    <a:p>
                      <a:pPr algn="ctr" fontAlgn="base">
                        <a:spcAft>
                          <a:spcPts val="0"/>
                        </a:spcAft>
                      </a:pPr>
                      <a:r>
                        <a:rPr lang="fr-FR" sz="1200" b="0" dirty="0">
                          <a:effectLst/>
                          <a:latin typeface="+mn-lt"/>
                        </a:rPr>
                        <a:t>La Finlande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Finland</a:t>
                      </a:r>
                      <a:r>
                        <a:rPr lang="fr-FR" sz="1200" b="1" dirty="0">
                          <a:solidFill>
                            <a:schemeClr val="accent5"/>
                          </a:solidFill>
                          <a:effectLst/>
                          <a:latin typeface="+mn-lt"/>
                        </a:rPr>
                        <a:t>ais</a:t>
                      </a:r>
                      <a:endParaRPr lang="fr-FR" b="1" dirty="0">
                        <a:solidFill>
                          <a:schemeClr val="accent5"/>
                        </a:solidFill>
                        <a:effectLst/>
                        <a:latin typeface="+mn-lt"/>
                      </a:endParaRPr>
                    </a:p>
                  </a:txBody>
                  <a:tcPr marL="68580" marR="68580" marT="0" marB="0"/>
                </a:tc>
                <a:tc>
                  <a:txBody>
                    <a:bodyPr/>
                    <a:lstStyle/>
                    <a:p>
                      <a:pPr algn="ctr" fontAlgn="base">
                        <a:spcAft>
                          <a:spcPts val="0"/>
                        </a:spcAft>
                      </a:pPr>
                      <a:r>
                        <a:rPr lang="fr-FR" sz="1200" dirty="0">
                          <a:effectLst/>
                          <a:latin typeface="+mn-lt"/>
                        </a:rPr>
                        <a:t>Finlandais</a:t>
                      </a:r>
                      <a:r>
                        <a:rPr lang="fr-FR" sz="1200" b="1" dirty="0">
                          <a:solidFill>
                            <a:schemeClr val="accent5"/>
                          </a:solidFill>
                          <a:effectLst/>
                          <a:latin typeface="+mn-lt"/>
                        </a:rPr>
                        <a:t>e</a:t>
                      </a:r>
                      <a:endParaRPr lang="fr-FR" b="1" dirty="0">
                        <a:solidFill>
                          <a:schemeClr val="accent5"/>
                        </a:solidFill>
                        <a:effectLst/>
                        <a:latin typeface="+mn-lt"/>
                      </a:endParaRPr>
                    </a:p>
                  </a:txBody>
                  <a:tcPr marL="68580" marR="68580" marT="0" marB="0"/>
                </a:tc>
                <a:extLst>
                  <a:ext uri="{0D108BD9-81ED-4DB2-BD59-A6C34878D82A}">
                    <a16:rowId xmlns:a16="http://schemas.microsoft.com/office/drawing/2014/main" val="1707886060"/>
                  </a:ext>
                </a:extLst>
              </a:tr>
            </a:tbl>
          </a:graphicData>
        </a:graphic>
      </p:graphicFrame>
    </p:spTree>
    <p:extLst>
      <p:ext uri="{BB962C8B-B14F-4D97-AF65-F5344CB8AC3E}">
        <p14:creationId xmlns:p14="http://schemas.microsoft.com/office/powerpoint/2010/main" val="12617596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1"/>
        <p:cNvGrpSpPr/>
        <p:nvPr/>
      </p:nvGrpSpPr>
      <p:grpSpPr>
        <a:xfrm>
          <a:off x="0" y="0"/>
          <a:ext cx="0" cy="0"/>
          <a:chOff x="0" y="0"/>
          <a:chExt cx="0" cy="0"/>
        </a:xfrm>
      </p:grpSpPr>
      <p:sp>
        <p:nvSpPr>
          <p:cNvPr id="1352" name="Google Shape;1352;p55"/>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Abril Fatface</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https://fonts.google.com/specimen/Abril+Fatface</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Cabin</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https://fonts.google.com/specimen/Cabin</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1353" name="Google Shape;1353;p55"/>
          <p:cNvSpPr/>
          <p:nvPr/>
        </p:nvSpPr>
        <p:spPr>
          <a:xfrm>
            <a:off x="2052650" y="2947175"/>
            <a:ext cx="791400" cy="754200"/>
          </a:xfrm>
          <a:prstGeom prst="roundRect">
            <a:avLst>
              <a:gd name="adj" fmla="val 16667"/>
            </a:avLst>
          </a:prstGeom>
          <a:solidFill>
            <a:srgbClr val="311C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5"/>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5"/>
          <p:cNvSpPr/>
          <p:nvPr/>
        </p:nvSpPr>
        <p:spPr>
          <a:xfrm>
            <a:off x="4176289" y="2947175"/>
            <a:ext cx="791400" cy="754200"/>
          </a:xfrm>
          <a:prstGeom prst="roundRect">
            <a:avLst>
              <a:gd name="adj" fmla="val 16667"/>
            </a:avLst>
          </a:prstGeom>
          <a:solidFill>
            <a:srgbClr val="F7F1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5"/>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#311c15</a:t>
            </a:r>
            <a:endParaRPr sz="1000">
              <a:solidFill>
                <a:srgbClr val="FFFFFF"/>
              </a:solidFill>
            </a:endParaRPr>
          </a:p>
        </p:txBody>
      </p:sp>
      <p:sp>
        <p:nvSpPr>
          <p:cNvPr id="1357" name="Google Shape;1357;p55"/>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358" name="Google Shape;1358;p55"/>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#f7f1dd</a:t>
            </a:r>
            <a:endParaRPr sz="1000">
              <a:solidFill>
                <a:schemeClr val="dk1"/>
              </a:solidFill>
            </a:endParaRPr>
          </a:p>
        </p:txBody>
      </p:sp>
      <p:sp>
        <p:nvSpPr>
          <p:cNvPr id="1359" name="Google Shape;1359;p55"/>
          <p:cNvSpPr/>
          <p:nvPr/>
        </p:nvSpPr>
        <p:spPr>
          <a:xfrm>
            <a:off x="5238125" y="2947175"/>
            <a:ext cx="791400" cy="754200"/>
          </a:xfrm>
          <a:prstGeom prst="roundRect">
            <a:avLst>
              <a:gd name="adj" fmla="val 16667"/>
            </a:avLst>
          </a:prstGeom>
          <a:solidFill>
            <a:srgbClr val="C8DAB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5"/>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#c8dab5</a:t>
            </a:r>
            <a:endParaRPr sz="1000">
              <a:solidFill>
                <a:schemeClr val="dk1"/>
              </a:solidFill>
            </a:endParaRPr>
          </a:p>
        </p:txBody>
      </p:sp>
      <p:sp>
        <p:nvSpPr>
          <p:cNvPr id="1361" name="Google Shape;1361;p55"/>
          <p:cNvSpPr/>
          <p:nvPr/>
        </p:nvSpPr>
        <p:spPr>
          <a:xfrm>
            <a:off x="2052650" y="3878275"/>
            <a:ext cx="791400" cy="754200"/>
          </a:xfrm>
          <a:prstGeom prst="roundRect">
            <a:avLst>
              <a:gd name="adj" fmla="val 16667"/>
            </a:avLst>
          </a:prstGeom>
          <a:solidFill>
            <a:srgbClr val="EFBB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5"/>
          <p:cNvSpPr/>
          <p:nvPr/>
        </p:nvSpPr>
        <p:spPr>
          <a:xfrm>
            <a:off x="3114470" y="3878275"/>
            <a:ext cx="791400" cy="754200"/>
          </a:xfrm>
          <a:prstGeom prst="roundRect">
            <a:avLst>
              <a:gd name="adj" fmla="val 16667"/>
            </a:avLst>
          </a:prstGeom>
          <a:solidFill>
            <a:srgbClr val="EAA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5"/>
          <p:cNvSpPr/>
          <p:nvPr/>
        </p:nvSpPr>
        <p:spPr>
          <a:xfrm>
            <a:off x="4176289" y="3878275"/>
            <a:ext cx="791400" cy="754200"/>
          </a:xfrm>
          <a:prstGeom prst="roundRect">
            <a:avLst>
              <a:gd name="adj" fmla="val 16667"/>
            </a:avLst>
          </a:prstGeom>
          <a:solidFill>
            <a:srgbClr val="A5D2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5"/>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#efbb00</a:t>
            </a:r>
            <a:endParaRPr sz="1000">
              <a:solidFill>
                <a:srgbClr val="FFFFFF"/>
              </a:solidFill>
            </a:endParaRPr>
          </a:p>
        </p:txBody>
      </p:sp>
      <p:sp>
        <p:nvSpPr>
          <p:cNvPr id="1365" name="Google Shape;1365;p55"/>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#eaa000</a:t>
            </a:r>
            <a:endParaRPr sz="1000">
              <a:solidFill>
                <a:srgbClr val="FFFFFF"/>
              </a:solidFill>
            </a:endParaRPr>
          </a:p>
        </p:txBody>
      </p:sp>
      <p:sp>
        <p:nvSpPr>
          <p:cNvPr id="1366" name="Google Shape;1366;p55"/>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#a5d2dd</a:t>
            </a:r>
            <a:endParaRPr sz="1000">
              <a:solidFill>
                <a:srgbClr val="FFFFFF"/>
              </a:solidFill>
            </a:endParaRPr>
          </a:p>
        </p:txBody>
      </p:sp>
      <p:sp>
        <p:nvSpPr>
          <p:cNvPr id="1367" name="Google Shape;1367;p55"/>
          <p:cNvSpPr/>
          <p:nvPr/>
        </p:nvSpPr>
        <p:spPr>
          <a:xfrm>
            <a:off x="5238125" y="3878275"/>
            <a:ext cx="791400" cy="754200"/>
          </a:xfrm>
          <a:prstGeom prst="roundRect">
            <a:avLst>
              <a:gd name="adj" fmla="val 16667"/>
            </a:avLst>
          </a:prstGeom>
          <a:solidFill>
            <a:srgbClr val="CA77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5"/>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#ca775d</a:t>
            </a:r>
            <a:endParaRPr sz="1000">
              <a:solidFill>
                <a:srgbClr val="FFFFFF"/>
              </a:solidFill>
            </a:endParaRPr>
          </a:p>
        </p:txBody>
      </p:sp>
      <p:sp>
        <p:nvSpPr>
          <p:cNvPr id="1369" name="Google Shape;1369;p55"/>
          <p:cNvSpPr/>
          <p:nvPr/>
        </p:nvSpPr>
        <p:spPr>
          <a:xfrm>
            <a:off x="6299950" y="2947175"/>
            <a:ext cx="791400" cy="754200"/>
          </a:xfrm>
          <a:prstGeom prst="roundRect">
            <a:avLst>
              <a:gd name="adj" fmla="val 16667"/>
            </a:avLst>
          </a:prstGeom>
          <a:solidFill>
            <a:srgbClr val="F8D5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5"/>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#f8d593</a:t>
            </a:r>
            <a:endParaRPr sz="1000">
              <a:solidFill>
                <a:schemeClr val="dk1"/>
              </a:solidFill>
            </a:endParaRPr>
          </a:p>
        </p:txBody>
      </p:sp>
      <p:sp>
        <p:nvSpPr>
          <p:cNvPr id="1371" name="Google Shape;1371;p55"/>
          <p:cNvSpPr/>
          <p:nvPr/>
        </p:nvSpPr>
        <p:spPr>
          <a:xfrm>
            <a:off x="6299950" y="3878275"/>
            <a:ext cx="791400" cy="754200"/>
          </a:xfrm>
          <a:prstGeom prst="roundRect">
            <a:avLst>
              <a:gd name="adj" fmla="val 16667"/>
            </a:avLst>
          </a:prstGeom>
          <a:solidFill>
            <a:srgbClr val="B7472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5"/>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#b74724</a:t>
            </a:r>
            <a:endParaRPr sz="1000">
              <a:solidFill>
                <a:srgbClr val="FFFFFF"/>
              </a:solidFill>
            </a:endParaRPr>
          </a:p>
        </p:txBody>
      </p:sp>
      <p:sp>
        <p:nvSpPr>
          <p:cNvPr id="1373" name="Google Shape;1373;p5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7"/>
        <p:cNvGrpSpPr/>
        <p:nvPr/>
      </p:nvGrpSpPr>
      <p:grpSpPr>
        <a:xfrm>
          <a:off x="0" y="0"/>
          <a:ext cx="0" cy="0"/>
          <a:chOff x="0" y="0"/>
          <a:chExt cx="0" cy="0"/>
        </a:xfrm>
      </p:grpSpPr>
      <p:sp>
        <p:nvSpPr>
          <p:cNvPr id="1378" name="Google Shape;1378;p56"/>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1379" name="Google Shape;1379;p5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1380" name="Google Shape;1380;p56"/>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381" name="Google Shape;1381;p56">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1382" name="Google Shape;1382;p56">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1383" name="Google Shape;1383;p56">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1384" name="Google Shape;1384;p56">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1385" name="Google Shape;1385;p56"/>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386" name="Google Shape;1386;p56"/>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387" name="Google Shape;1387;p56"/>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388" name="Google Shape;1388;p56"/>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389" name="Google Shape;1389;p56">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3"/>
        <p:cNvGrpSpPr/>
        <p:nvPr/>
      </p:nvGrpSpPr>
      <p:grpSpPr>
        <a:xfrm>
          <a:off x="0" y="0"/>
          <a:ext cx="0" cy="0"/>
          <a:chOff x="0" y="0"/>
          <a:chExt cx="0" cy="0"/>
        </a:xfrm>
      </p:grpSpPr>
      <p:grpSp>
        <p:nvGrpSpPr>
          <p:cNvPr id="1394" name="Google Shape;1394;p57"/>
          <p:cNvGrpSpPr/>
          <p:nvPr/>
        </p:nvGrpSpPr>
        <p:grpSpPr>
          <a:xfrm>
            <a:off x="5048544" y="3019584"/>
            <a:ext cx="442841" cy="514271"/>
            <a:chOff x="4727025" y="1332775"/>
            <a:chExt cx="59900" cy="69625"/>
          </a:xfrm>
        </p:grpSpPr>
        <p:sp>
          <p:nvSpPr>
            <p:cNvPr id="1395" name="Google Shape;1395;p5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57"/>
          <p:cNvGrpSpPr/>
          <p:nvPr/>
        </p:nvGrpSpPr>
        <p:grpSpPr>
          <a:xfrm>
            <a:off x="5723860" y="2267072"/>
            <a:ext cx="500909" cy="500899"/>
            <a:chOff x="4820425" y="1329900"/>
            <a:chExt cx="70175" cy="70350"/>
          </a:xfrm>
        </p:grpSpPr>
        <p:sp>
          <p:nvSpPr>
            <p:cNvPr id="1398" name="Google Shape;1398;p5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57"/>
          <p:cNvGrpSpPr/>
          <p:nvPr/>
        </p:nvGrpSpPr>
        <p:grpSpPr>
          <a:xfrm>
            <a:off x="6376484" y="2278862"/>
            <a:ext cx="538135" cy="493119"/>
            <a:chOff x="4903200" y="1331525"/>
            <a:chExt cx="73575" cy="67425"/>
          </a:xfrm>
        </p:grpSpPr>
        <p:sp>
          <p:nvSpPr>
            <p:cNvPr id="1403" name="Google Shape;1403;p5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04" name="Google Shape;1404;p5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57"/>
          <p:cNvGrpSpPr/>
          <p:nvPr/>
        </p:nvGrpSpPr>
        <p:grpSpPr>
          <a:xfrm>
            <a:off x="5636435" y="3020840"/>
            <a:ext cx="544563" cy="511895"/>
            <a:chOff x="4815575" y="1416800"/>
            <a:chExt cx="73750" cy="71400"/>
          </a:xfrm>
        </p:grpSpPr>
        <p:sp>
          <p:nvSpPr>
            <p:cNvPr id="1406" name="Google Shape;1406;p5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57"/>
          <p:cNvGrpSpPr/>
          <p:nvPr/>
        </p:nvGrpSpPr>
        <p:grpSpPr>
          <a:xfrm>
            <a:off x="6333060" y="3020546"/>
            <a:ext cx="602914" cy="512477"/>
            <a:chOff x="4902475" y="1418875"/>
            <a:chExt cx="74500" cy="63775"/>
          </a:xfrm>
        </p:grpSpPr>
        <p:sp>
          <p:nvSpPr>
            <p:cNvPr id="1410" name="Google Shape;1410;p5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57"/>
          <p:cNvGrpSpPr/>
          <p:nvPr/>
        </p:nvGrpSpPr>
        <p:grpSpPr>
          <a:xfrm>
            <a:off x="5748932" y="3759785"/>
            <a:ext cx="515391" cy="525699"/>
            <a:chOff x="4818100" y="1507675"/>
            <a:chExt cx="71225" cy="71625"/>
          </a:xfrm>
        </p:grpSpPr>
        <p:sp>
          <p:nvSpPr>
            <p:cNvPr id="1413" name="Google Shape;1413;p5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57"/>
          <p:cNvGrpSpPr/>
          <p:nvPr/>
        </p:nvGrpSpPr>
        <p:grpSpPr>
          <a:xfrm>
            <a:off x="5087034" y="3781317"/>
            <a:ext cx="522956" cy="489869"/>
            <a:chOff x="4721450" y="1509475"/>
            <a:chExt cx="79350" cy="74325"/>
          </a:xfrm>
        </p:grpSpPr>
        <p:sp>
          <p:nvSpPr>
            <p:cNvPr id="1418" name="Google Shape;1418;p5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57"/>
          <p:cNvGrpSpPr/>
          <p:nvPr/>
        </p:nvGrpSpPr>
        <p:grpSpPr>
          <a:xfrm>
            <a:off x="6410277" y="3761069"/>
            <a:ext cx="525704" cy="535436"/>
            <a:chOff x="4906800" y="1507500"/>
            <a:chExt cx="70350" cy="71075"/>
          </a:xfrm>
        </p:grpSpPr>
        <p:sp>
          <p:nvSpPr>
            <p:cNvPr id="1423" name="Google Shape;1423;p5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 name="Google Shape;1428;p57"/>
          <p:cNvGrpSpPr/>
          <p:nvPr/>
        </p:nvGrpSpPr>
        <p:grpSpPr>
          <a:xfrm>
            <a:off x="4443099" y="2267050"/>
            <a:ext cx="508054" cy="508095"/>
            <a:chOff x="3736598" y="2170606"/>
            <a:chExt cx="404889" cy="404889"/>
          </a:xfrm>
        </p:grpSpPr>
        <p:sp>
          <p:nvSpPr>
            <p:cNvPr id="1429" name="Google Shape;1429;p5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57"/>
          <p:cNvGrpSpPr/>
          <p:nvPr/>
        </p:nvGrpSpPr>
        <p:grpSpPr>
          <a:xfrm>
            <a:off x="3731139" y="2267145"/>
            <a:ext cx="575790" cy="507904"/>
            <a:chOff x="3161917" y="2170682"/>
            <a:chExt cx="458870" cy="404737"/>
          </a:xfrm>
        </p:grpSpPr>
        <p:sp>
          <p:nvSpPr>
            <p:cNvPr id="1434" name="Google Shape;1434;p5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35" name="Google Shape;1435;p5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57"/>
          <p:cNvGrpSpPr/>
          <p:nvPr/>
        </p:nvGrpSpPr>
        <p:grpSpPr>
          <a:xfrm>
            <a:off x="3758669" y="3027517"/>
            <a:ext cx="520730" cy="498567"/>
            <a:chOff x="3179914" y="2889488"/>
            <a:chExt cx="422876" cy="404911"/>
          </a:xfrm>
        </p:grpSpPr>
        <p:sp>
          <p:nvSpPr>
            <p:cNvPr id="1438" name="Google Shape;1438;p5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57"/>
          <p:cNvGrpSpPr/>
          <p:nvPr/>
        </p:nvGrpSpPr>
        <p:grpSpPr>
          <a:xfrm>
            <a:off x="4387349" y="3027477"/>
            <a:ext cx="516145" cy="498648"/>
            <a:chOff x="3729467" y="2889422"/>
            <a:chExt cx="419153" cy="404977"/>
          </a:xfrm>
        </p:grpSpPr>
        <p:sp>
          <p:nvSpPr>
            <p:cNvPr id="1445" name="Google Shape;1445;p5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57"/>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7"/>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7"/>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7"/>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 name="Google Shape;1456;p57"/>
          <p:cNvGrpSpPr/>
          <p:nvPr/>
        </p:nvGrpSpPr>
        <p:grpSpPr>
          <a:xfrm>
            <a:off x="7107677" y="2474362"/>
            <a:ext cx="166473" cy="141497"/>
            <a:chOff x="4660325" y="1866850"/>
            <a:chExt cx="68350" cy="58100"/>
          </a:xfrm>
        </p:grpSpPr>
        <p:sp>
          <p:nvSpPr>
            <p:cNvPr id="1457" name="Google Shape;1457;p5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57"/>
          <p:cNvGrpSpPr/>
          <p:nvPr/>
        </p:nvGrpSpPr>
        <p:grpSpPr>
          <a:xfrm>
            <a:off x="7417022" y="2500086"/>
            <a:ext cx="162515" cy="90049"/>
            <a:chOff x="4791775" y="1877500"/>
            <a:chExt cx="66725" cy="36975"/>
          </a:xfrm>
        </p:grpSpPr>
        <p:sp>
          <p:nvSpPr>
            <p:cNvPr id="1460" name="Google Shape;1460;p5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57"/>
          <p:cNvGrpSpPr/>
          <p:nvPr/>
        </p:nvGrpSpPr>
        <p:grpSpPr>
          <a:xfrm>
            <a:off x="7738734" y="2500086"/>
            <a:ext cx="144979" cy="90049"/>
            <a:chOff x="4923925" y="1877500"/>
            <a:chExt cx="59525" cy="36975"/>
          </a:xfrm>
        </p:grpSpPr>
        <p:sp>
          <p:nvSpPr>
            <p:cNvPr id="1463" name="Google Shape;1463;p5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57"/>
          <p:cNvGrpSpPr/>
          <p:nvPr/>
        </p:nvGrpSpPr>
        <p:grpSpPr>
          <a:xfrm>
            <a:off x="8033226" y="2482277"/>
            <a:ext cx="141447" cy="125667"/>
            <a:chOff x="5058450" y="1870100"/>
            <a:chExt cx="58075" cy="51600"/>
          </a:xfrm>
        </p:grpSpPr>
        <p:sp>
          <p:nvSpPr>
            <p:cNvPr id="1466" name="Google Shape;1466;p5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57"/>
          <p:cNvGrpSpPr/>
          <p:nvPr/>
        </p:nvGrpSpPr>
        <p:grpSpPr>
          <a:xfrm>
            <a:off x="7447741" y="2904685"/>
            <a:ext cx="101077" cy="107645"/>
            <a:chOff x="4811425" y="2065025"/>
            <a:chExt cx="41500" cy="44200"/>
          </a:xfrm>
        </p:grpSpPr>
        <p:sp>
          <p:nvSpPr>
            <p:cNvPr id="1469" name="Google Shape;1469;p5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57"/>
          <p:cNvGrpSpPr/>
          <p:nvPr/>
        </p:nvGrpSpPr>
        <p:grpSpPr>
          <a:xfrm>
            <a:off x="7740178" y="2904898"/>
            <a:ext cx="120867" cy="107218"/>
            <a:chOff x="4929875" y="2065025"/>
            <a:chExt cx="49625" cy="44025"/>
          </a:xfrm>
        </p:grpSpPr>
        <p:sp>
          <p:nvSpPr>
            <p:cNvPr id="1472" name="Google Shape;1472;p5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57"/>
          <p:cNvGrpSpPr/>
          <p:nvPr/>
        </p:nvGrpSpPr>
        <p:grpSpPr>
          <a:xfrm>
            <a:off x="8068847" y="2907912"/>
            <a:ext cx="70206" cy="101191"/>
            <a:chOff x="5083925" y="2066350"/>
            <a:chExt cx="28825" cy="41550"/>
          </a:xfrm>
        </p:grpSpPr>
        <p:sp>
          <p:nvSpPr>
            <p:cNvPr id="1475" name="Google Shape;1475;p5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57"/>
          <p:cNvGrpSpPr/>
          <p:nvPr/>
        </p:nvGrpSpPr>
        <p:grpSpPr>
          <a:xfrm>
            <a:off x="7100401" y="2923559"/>
            <a:ext cx="181026" cy="69896"/>
            <a:chOff x="4659775" y="2072775"/>
            <a:chExt cx="74325" cy="28700"/>
          </a:xfrm>
        </p:grpSpPr>
        <p:sp>
          <p:nvSpPr>
            <p:cNvPr id="1478" name="Google Shape;1478;p5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57"/>
          <p:cNvGrpSpPr/>
          <p:nvPr/>
        </p:nvGrpSpPr>
        <p:grpSpPr>
          <a:xfrm>
            <a:off x="8020257" y="2714124"/>
            <a:ext cx="167387" cy="89197"/>
            <a:chOff x="4662475" y="1976500"/>
            <a:chExt cx="68725" cy="36625"/>
          </a:xfrm>
        </p:grpSpPr>
        <p:sp>
          <p:nvSpPr>
            <p:cNvPr id="1482" name="Google Shape;1482;p5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57"/>
          <p:cNvGrpSpPr/>
          <p:nvPr/>
        </p:nvGrpSpPr>
        <p:grpSpPr>
          <a:xfrm>
            <a:off x="7717162" y="2717564"/>
            <a:ext cx="166899" cy="82317"/>
            <a:chOff x="4920150" y="1977875"/>
            <a:chExt cx="68525" cy="33800"/>
          </a:xfrm>
        </p:grpSpPr>
        <p:sp>
          <p:nvSpPr>
            <p:cNvPr id="1486" name="Google Shape;1486;p5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57"/>
          <p:cNvGrpSpPr/>
          <p:nvPr/>
        </p:nvGrpSpPr>
        <p:grpSpPr>
          <a:xfrm>
            <a:off x="7128319" y="3121482"/>
            <a:ext cx="125190" cy="127858"/>
            <a:chOff x="4676550" y="2160575"/>
            <a:chExt cx="51400" cy="52500"/>
          </a:xfrm>
        </p:grpSpPr>
        <p:sp>
          <p:nvSpPr>
            <p:cNvPr id="1490" name="Google Shape;1490;p5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57"/>
          <p:cNvGrpSpPr/>
          <p:nvPr/>
        </p:nvGrpSpPr>
        <p:grpSpPr>
          <a:xfrm>
            <a:off x="7425577" y="3128514"/>
            <a:ext cx="145405" cy="113794"/>
            <a:chOff x="4768325" y="2163475"/>
            <a:chExt cx="59700" cy="46725"/>
          </a:xfrm>
        </p:grpSpPr>
        <p:sp>
          <p:nvSpPr>
            <p:cNvPr id="1494" name="Google Shape;1494;p5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 name="Google Shape;1496;p57"/>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7"/>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7"/>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7"/>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7"/>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7"/>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57"/>
          <p:cNvGrpSpPr/>
          <p:nvPr/>
        </p:nvGrpSpPr>
        <p:grpSpPr>
          <a:xfrm>
            <a:off x="7441895" y="3383608"/>
            <a:ext cx="112768" cy="106853"/>
            <a:chOff x="4768575" y="2253950"/>
            <a:chExt cx="46300" cy="43875"/>
          </a:xfrm>
        </p:grpSpPr>
        <p:sp>
          <p:nvSpPr>
            <p:cNvPr id="1503" name="Google Shape;1503;p5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57"/>
          <p:cNvGrpSpPr/>
          <p:nvPr/>
        </p:nvGrpSpPr>
        <p:grpSpPr>
          <a:xfrm>
            <a:off x="7741518" y="3872634"/>
            <a:ext cx="118187" cy="146246"/>
            <a:chOff x="4960900" y="2433225"/>
            <a:chExt cx="48525" cy="60050"/>
          </a:xfrm>
        </p:grpSpPr>
        <p:sp>
          <p:nvSpPr>
            <p:cNvPr id="1506" name="Google Shape;1506;p5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57"/>
          <p:cNvGrpSpPr/>
          <p:nvPr/>
        </p:nvGrpSpPr>
        <p:grpSpPr>
          <a:xfrm>
            <a:off x="7430083" y="4136695"/>
            <a:ext cx="136394" cy="143810"/>
            <a:chOff x="4854075" y="2527625"/>
            <a:chExt cx="56000" cy="59050"/>
          </a:xfrm>
        </p:grpSpPr>
        <p:sp>
          <p:nvSpPr>
            <p:cNvPr id="1509" name="Google Shape;1509;p5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 name="Google Shape;1511;p57"/>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7"/>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7"/>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4" name="Google Shape;1514;p57"/>
          <p:cNvGrpSpPr/>
          <p:nvPr/>
        </p:nvGrpSpPr>
        <p:grpSpPr>
          <a:xfrm>
            <a:off x="8054294" y="3600439"/>
            <a:ext cx="99312" cy="160797"/>
            <a:chOff x="5059700" y="2334775"/>
            <a:chExt cx="40775" cy="66025"/>
          </a:xfrm>
        </p:grpSpPr>
        <p:sp>
          <p:nvSpPr>
            <p:cNvPr id="1515" name="Google Shape;1515;p5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57"/>
          <p:cNvGrpSpPr/>
          <p:nvPr/>
        </p:nvGrpSpPr>
        <p:grpSpPr>
          <a:xfrm>
            <a:off x="8011458" y="3865571"/>
            <a:ext cx="184984" cy="160371"/>
            <a:chOff x="5037700" y="2430325"/>
            <a:chExt cx="75950" cy="65850"/>
          </a:xfrm>
        </p:grpSpPr>
        <p:sp>
          <p:nvSpPr>
            <p:cNvPr id="1525" name="Google Shape;1525;p5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57"/>
          <p:cNvGrpSpPr/>
          <p:nvPr/>
        </p:nvGrpSpPr>
        <p:grpSpPr>
          <a:xfrm>
            <a:off x="7430964" y="3632023"/>
            <a:ext cx="173014" cy="97629"/>
            <a:chOff x="4756975" y="2341800"/>
            <a:chExt cx="91975" cy="51925"/>
          </a:xfrm>
        </p:grpSpPr>
        <p:sp>
          <p:nvSpPr>
            <p:cNvPr id="1528" name="Google Shape;1528;p5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57"/>
          <p:cNvGrpSpPr/>
          <p:nvPr/>
        </p:nvGrpSpPr>
        <p:grpSpPr>
          <a:xfrm>
            <a:off x="7697901" y="4120720"/>
            <a:ext cx="212497" cy="175761"/>
            <a:chOff x="4943575" y="2516350"/>
            <a:chExt cx="98675" cy="81700"/>
          </a:xfrm>
        </p:grpSpPr>
        <p:sp>
          <p:nvSpPr>
            <p:cNvPr id="1549" name="Google Shape;1549;p5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57"/>
          <p:cNvGrpSpPr/>
          <p:nvPr/>
        </p:nvGrpSpPr>
        <p:grpSpPr>
          <a:xfrm>
            <a:off x="1955962" y="3346963"/>
            <a:ext cx="965351" cy="134611"/>
            <a:chOff x="4411970" y="2962952"/>
            <a:chExt cx="706544" cy="104212"/>
          </a:xfrm>
        </p:grpSpPr>
        <p:sp>
          <p:nvSpPr>
            <p:cNvPr id="1628" name="Google Shape;1628;p5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57"/>
          <p:cNvGrpSpPr/>
          <p:nvPr/>
        </p:nvGrpSpPr>
        <p:grpSpPr>
          <a:xfrm>
            <a:off x="1955962" y="2935877"/>
            <a:ext cx="960158" cy="289172"/>
            <a:chOff x="4411970" y="2726085"/>
            <a:chExt cx="643107" cy="193659"/>
          </a:xfrm>
        </p:grpSpPr>
        <p:sp>
          <p:nvSpPr>
            <p:cNvPr id="1633" name="Google Shape;1633;p5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57"/>
          <p:cNvGrpSpPr/>
          <p:nvPr/>
        </p:nvGrpSpPr>
        <p:grpSpPr>
          <a:xfrm>
            <a:off x="958854" y="3201987"/>
            <a:ext cx="833173" cy="259209"/>
            <a:chOff x="4411970" y="4340222"/>
            <a:chExt cx="779467" cy="242683"/>
          </a:xfrm>
        </p:grpSpPr>
        <p:sp>
          <p:nvSpPr>
            <p:cNvPr id="1637" name="Google Shape;1637;p5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57"/>
          <p:cNvGrpSpPr/>
          <p:nvPr/>
        </p:nvGrpSpPr>
        <p:grpSpPr>
          <a:xfrm>
            <a:off x="1955962" y="2597733"/>
            <a:ext cx="965160" cy="216230"/>
            <a:chOff x="4411970" y="2468674"/>
            <a:chExt cx="747317" cy="167425"/>
          </a:xfrm>
        </p:grpSpPr>
        <p:sp>
          <p:nvSpPr>
            <p:cNvPr id="1641" name="Google Shape;1641;p5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57"/>
          <p:cNvGrpSpPr/>
          <p:nvPr/>
        </p:nvGrpSpPr>
        <p:grpSpPr>
          <a:xfrm>
            <a:off x="954709" y="2502450"/>
            <a:ext cx="810451" cy="319148"/>
            <a:chOff x="4411970" y="3686602"/>
            <a:chExt cx="797845" cy="314215"/>
          </a:xfrm>
        </p:grpSpPr>
        <p:sp>
          <p:nvSpPr>
            <p:cNvPr id="1644" name="Google Shape;1644;p5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 name="Google Shape;1649;p57"/>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57"/>
          <p:cNvGrpSpPr/>
          <p:nvPr/>
        </p:nvGrpSpPr>
        <p:grpSpPr>
          <a:xfrm>
            <a:off x="954806" y="2256974"/>
            <a:ext cx="1970333" cy="208784"/>
            <a:chOff x="6336019" y="3733725"/>
            <a:chExt cx="2566206" cy="351310"/>
          </a:xfrm>
        </p:grpSpPr>
        <p:sp>
          <p:nvSpPr>
            <p:cNvPr id="1651" name="Google Shape;1651;p5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57"/>
          <p:cNvGrpSpPr/>
          <p:nvPr/>
        </p:nvGrpSpPr>
        <p:grpSpPr>
          <a:xfrm>
            <a:off x="1955962" y="3864529"/>
            <a:ext cx="946551" cy="153200"/>
            <a:chOff x="4404545" y="3301592"/>
            <a:chExt cx="782403" cy="129272"/>
          </a:xfrm>
        </p:grpSpPr>
        <p:sp>
          <p:nvSpPr>
            <p:cNvPr id="1656" name="Google Shape;1656;p5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57"/>
          <p:cNvGrpSpPr/>
          <p:nvPr/>
        </p:nvGrpSpPr>
        <p:grpSpPr>
          <a:xfrm>
            <a:off x="1955962" y="3603488"/>
            <a:ext cx="962257" cy="139127"/>
            <a:chOff x="4411970" y="3131459"/>
            <a:chExt cx="710520" cy="117397"/>
          </a:xfrm>
        </p:grpSpPr>
        <p:sp>
          <p:nvSpPr>
            <p:cNvPr id="1659" name="Google Shape;1659;p5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1" name="Google Shape;1661;p57"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 name="Google Shape;1662;p57"/>
          <p:cNvGrpSpPr/>
          <p:nvPr/>
        </p:nvGrpSpPr>
        <p:grpSpPr>
          <a:xfrm>
            <a:off x="956107" y="3538282"/>
            <a:ext cx="823838" cy="458988"/>
            <a:chOff x="4411970" y="1801825"/>
            <a:chExt cx="734586" cy="409262"/>
          </a:xfrm>
        </p:grpSpPr>
        <p:sp>
          <p:nvSpPr>
            <p:cNvPr id="1663" name="Google Shape;1663;p5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57"/>
          <p:cNvGrpSpPr/>
          <p:nvPr/>
        </p:nvGrpSpPr>
        <p:grpSpPr>
          <a:xfrm>
            <a:off x="956107" y="4086708"/>
            <a:ext cx="856348" cy="212039"/>
            <a:chOff x="4411970" y="2233974"/>
            <a:chExt cx="763574" cy="189068"/>
          </a:xfrm>
        </p:grpSpPr>
        <p:sp>
          <p:nvSpPr>
            <p:cNvPr id="1666" name="Google Shape;1666;p5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57"/>
          <p:cNvGrpSpPr/>
          <p:nvPr/>
        </p:nvGrpSpPr>
        <p:grpSpPr>
          <a:xfrm>
            <a:off x="3066303" y="2262044"/>
            <a:ext cx="511602" cy="511602"/>
            <a:chOff x="5681300" y="2527788"/>
            <a:chExt cx="805800" cy="805800"/>
          </a:xfrm>
        </p:grpSpPr>
        <p:sp>
          <p:nvSpPr>
            <p:cNvPr id="1669" name="Google Shape;1669;p5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57"/>
          <p:cNvGrpSpPr/>
          <p:nvPr/>
        </p:nvGrpSpPr>
        <p:grpSpPr>
          <a:xfrm>
            <a:off x="3063497" y="3028627"/>
            <a:ext cx="513021" cy="512935"/>
            <a:chOff x="4049800" y="640400"/>
            <a:chExt cx="858900" cy="858900"/>
          </a:xfrm>
        </p:grpSpPr>
        <p:sp>
          <p:nvSpPr>
            <p:cNvPr id="1672" name="Google Shape;1672;p5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57"/>
          <p:cNvGrpSpPr/>
          <p:nvPr/>
        </p:nvGrpSpPr>
        <p:grpSpPr>
          <a:xfrm>
            <a:off x="2980696" y="3680519"/>
            <a:ext cx="686489" cy="686585"/>
            <a:chOff x="5080188" y="927900"/>
            <a:chExt cx="961200" cy="961200"/>
          </a:xfrm>
        </p:grpSpPr>
        <p:sp>
          <p:nvSpPr>
            <p:cNvPr id="1675" name="Google Shape;1675;p5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57"/>
          <p:cNvGrpSpPr/>
          <p:nvPr/>
        </p:nvGrpSpPr>
        <p:grpSpPr>
          <a:xfrm>
            <a:off x="3763848" y="3773248"/>
            <a:ext cx="510373" cy="510937"/>
            <a:chOff x="7508249" y="1522825"/>
            <a:chExt cx="1326332" cy="1322987"/>
          </a:xfrm>
        </p:grpSpPr>
        <p:sp>
          <p:nvSpPr>
            <p:cNvPr id="1684" name="Google Shape;1684;p5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57"/>
          <p:cNvGrpSpPr/>
          <p:nvPr/>
        </p:nvGrpSpPr>
        <p:grpSpPr>
          <a:xfrm>
            <a:off x="4455441" y="3774653"/>
            <a:ext cx="492652" cy="503348"/>
            <a:chOff x="6039282" y="1042577"/>
            <a:chExt cx="734315" cy="731929"/>
          </a:xfrm>
        </p:grpSpPr>
        <p:sp>
          <p:nvSpPr>
            <p:cNvPr id="1695" name="Google Shape;1695;p5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57"/>
          <p:cNvGrpSpPr/>
          <p:nvPr/>
        </p:nvGrpSpPr>
        <p:grpSpPr>
          <a:xfrm>
            <a:off x="5095855" y="2270694"/>
            <a:ext cx="483304" cy="504902"/>
            <a:chOff x="1825800" y="1651625"/>
            <a:chExt cx="568125" cy="591775"/>
          </a:xfrm>
        </p:grpSpPr>
        <p:sp>
          <p:nvSpPr>
            <p:cNvPr id="1717" name="Google Shape;1717;p5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3" name="Google Shape;1723;p57"/>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7"/>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7"/>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7"/>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7"/>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1728" name="Google Shape;1728;p5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32"/>
        <p:cNvGrpSpPr/>
        <p:nvPr/>
      </p:nvGrpSpPr>
      <p:grpSpPr>
        <a:xfrm>
          <a:off x="0" y="0"/>
          <a:ext cx="0" cy="0"/>
          <a:chOff x="0" y="0"/>
          <a:chExt cx="0" cy="0"/>
        </a:xfrm>
      </p:grpSpPr>
      <p:grpSp>
        <p:nvGrpSpPr>
          <p:cNvPr id="1733" name="Google Shape;1733;p58"/>
          <p:cNvGrpSpPr/>
          <p:nvPr/>
        </p:nvGrpSpPr>
        <p:grpSpPr>
          <a:xfrm>
            <a:off x="722059" y="955168"/>
            <a:ext cx="2492868" cy="1379876"/>
            <a:chOff x="2654821" y="2311071"/>
            <a:chExt cx="2279715" cy="1262120"/>
          </a:xfrm>
        </p:grpSpPr>
        <p:grpSp>
          <p:nvGrpSpPr>
            <p:cNvPr id="1734" name="Google Shape;1734;p58"/>
            <p:cNvGrpSpPr/>
            <p:nvPr/>
          </p:nvGrpSpPr>
          <p:grpSpPr>
            <a:xfrm>
              <a:off x="4034269" y="2840745"/>
              <a:ext cx="40212" cy="36437"/>
              <a:chOff x="4293400" y="2574725"/>
              <a:chExt cx="84425" cy="80100"/>
            </a:xfrm>
          </p:grpSpPr>
          <p:sp>
            <p:nvSpPr>
              <p:cNvPr id="1735" name="Google Shape;1735;p5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fr-FR"/>
              </a:p>
            </p:txBody>
          </p:sp>
          <p:sp>
            <p:nvSpPr>
              <p:cNvPr id="1736" name="Google Shape;1736;p5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58"/>
            <p:cNvGrpSpPr/>
            <p:nvPr/>
          </p:nvGrpSpPr>
          <p:grpSpPr>
            <a:xfrm>
              <a:off x="3894606" y="2334874"/>
              <a:ext cx="913198" cy="518984"/>
              <a:chOff x="4000175" y="1462675"/>
              <a:chExt cx="1917275" cy="1140875"/>
            </a:xfrm>
          </p:grpSpPr>
          <p:sp>
            <p:nvSpPr>
              <p:cNvPr id="1738" name="Google Shape;1738;p5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fr-FR"/>
              </a:p>
            </p:txBody>
          </p:sp>
          <p:grpSp>
            <p:nvGrpSpPr>
              <p:cNvPr id="1739" name="Google Shape;1739;p58"/>
              <p:cNvGrpSpPr/>
              <p:nvPr/>
            </p:nvGrpSpPr>
            <p:grpSpPr>
              <a:xfrm>
                <a:off x="4000175" y="1462675"/>
                <a:ext cx="1917275" cy="1140875"/>
                <a:chOff x="4000175" y="1462675"/>
                <a:chExt cx="1917275" cy="1140875"/>
              </a:xfrm>
            </p:grpSpPr>
            <p:sp>
              <p:nvSpPr>
                <p:cNvPr id="1740" name="Google Shape;1740;p5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fr-FR"/>
                </a:p>
              </p:txBody>
            </p:sp>
            <p:sp>
              <p:nvSpPr>
                <p:cNvPr id="1741" name="Google Shape;1741;p5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45" name="Google Shape;1745;p5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6" name="Google Shape;1746;p58"/>
            <p:cNvGrpSpPr/>
            <p:nvPr/>
          </p:nvGrpSpPr>
          <p:grpSpPr>
            <a:xfrm>
              <a:off x="3875768" y="2846704"/>
              <a:ext cx="44796" cy="47366"/>
              <a:chOff x="3960625" y="2587825"/>
              <a:chExt cx="94050" cy="104125"/>
            </a:xfrm>
          </p:grpSpPr>
          <p:sp>
            <p:nvSpPr>
              <p:cNvPr id="1747" name="Google Shape;1747;p5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fr-FR"/>
              </a:p>
            </p:txBody>
          </p:sp>
          <p:sp>
            <p:nvSpPr>
              <p:cNvPr id="1748" name="Google Shape;1748;p5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58"/>
            <p:cNvGrpSpPr/>
            <p:nvPr/>
          </p:nvGrpSpPr>
          <p:grpSpPr>
            <a:xfrm>
              <a:off x="3782759" y="2807162"/>
              <a:ext cx="82686" cy="85487"/>
              <a:chOff x="3765350" y="2500900"/>
              <a:chExt cx="173600" cy="187925"/>
            </a:xfrm>
          </p:grpSpPr>
          <p:sp>
            <p:nvSpPr>
              <p:cNvPr id="1750" name="Google Shape;1750;p5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fr-FR"/>
              </a:p>
            </p:txBody>
          </p:sp>
          <p:sp>
            <p:nvSpPr>
              <p:cNvPr id="1751" name="Google Shape;1751;p5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58"/>
            <p:cNvGrpSpPr/>
            <p:nvPr/>
          </p:nvGrpSpPr>
          <p:grpSpPr>
            <a:xfrm>
              <a:off x="3775674" y="2798496"/>
              <a:ext cx="40545" cy="23564"/>
              <a:chOff x="3750475" y="2481850"/>
              <a:chExt cx="85125" cy="51800"/>
            </a:xfrm>
          </p:grpSpPr>
          <p:sp>
            <p:nvSpPr>
              <p:cNvPr id="1757" name="Google Shape;1757;p5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fr-FR"/>
              </a:p>
            </p:txBody>
          </p:sp>
        </p:grpSp>
        <p:grpSp>
          <p:nvGrpSpPr>
            <p:cNvPr id="1759" name="Google Shape;1759;p58"/>
            <p:cNvGrpSpPr/>
            <p:nvPr/>
          </p:nvGrpSpPr>
          <p:grpSpPr>
            <a:xfrm>
              <a:off x="3716946" y="2776024"/>
              <a:ext cx="81971" cy="76912"/>
              <a:chOff x="3627175" y="2432450"/>
              <a:chExt cx="172100" cy="169075"/>
            </a:xfrm>
          </p:grpSpPr>
          <p:sp>
            <p:nvSpPr>
              <p:cNvPr id="1760" name="Google Shape;1760;p5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fr-FR"/>
              </a:p>
            </p:txBody>
          </p:sp>
          <p:sp>
            <p:nvSpPr>
              <p:cNvPr id="1762" name="Google Shape;1762;p5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fr-FR"/>
              </a:p>
            </p:txBody>
          </p:sp>
        </p:grpSp>
        <p:grpSp>
          <p:nvGrpSpPr>
            <p:cNvPr id="1763" name="Google Shape;1763;p58"/>
            <p:cNvGrpSpPr/>
            <p:nvPr/>
          </p:nvGrpSpPr>
          <p:grpSpPr>
            <a:xfrm>
              <a:off x="3685682" y="2845624"/>
              <a:ext cx="29311" cy="45055"/>
              <a:chOff x="3561536" y="2585450"/>
              <a:chExt cx="61539" cy="99045"/>
            </a:xfrm>
          </p:grpSpPr>
          <p:sp>
            <p:nvSpPr>
              <p:cNvPr id="1764" name="Google Shape;1764;p5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fr-FR"/>
              </a:p>
            </p:txBody>
          </p:sp>
        </p:grpSp>
        <p:grpSp>
          <p:nvGrpSpPr>
            <p:cNvPr id="1766" name="Google Shape;1766;p58"/>
            <p:cNvGrpSpPr/>
            <p:nvPr/>
          </p:nvGrpSpPr>
          <p:grpSpPr>
            <a:xfrm>
              <a:off x="3849905" y="2572252"/>
              <a:ext cx="74339" cy="119559"/>
              <a:chOff x="3906325" y="1984500"/>
              <a:chExt cx="156075" cy="262825"/>
            </a:xfrm>
          </p:grpSpPr>
          <p:sp>
            <p:nvSpPr>
              <p:cNvPr id="1767" name="Google Shape;1767;p5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fr-FR"/>
              </a:p>
            </p:txBody>
          </p:sp>
          <p:sp>
            <p:nvSpPr>
              <p:cNvPr id="1768" name="Google Shape;1768;p5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58"/>
            <p:cNvGrpSpPr/>
            <p:nvPr/>
          </p:nvGrpSpPr>
          <p:grpSpPr>
            <a:xfrm>
              <a:off x="2654821" y="2414345"/>
              <a:ext cx="667570" cy="558731"/>
              <a:chOff x="1397225" y="1637375"/>
              <a:chExt cx="1401575" cy="1228250"/>
            </a:xfrm>
          </p:grpSpPr>
          <p:sp>
            <p:nvSpPr>
              <p:cNvPr id="1770" name="Google Shape;1770;p5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fr-FR"/>
              </a:p>
            </p:txBody>
          </p:sp>
          <p:grpSp>
            <p:nvGrpSpPr>
              <p:cNvPr id="1771" name="Google Shape;1771;p58"/>
              <p:cNvGrpSpPr/>
              <p:nvPr/>
            </p:nvGrpSpPr>
            <p:grpSpPr>
              <a:xfrm>
                <a:off x="1397225" y="1637375"/>
                <a:ext cx="1398775" cy="1228250"/>
                <a:chOff x="1397225" y="1637375"/>
                <a:chExt cx="1398775" cy="1228250"/>
              </a:xfrm>
            </p:grpSpPr>
            <p:sp>
              <p:nvSpPr>
                <p:cNvPr id="1772" name="Google Shape;1772;p5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4" name="Google Shape;1774;p58"/>
            <p:cNvGrpSpPr/>
            <p:nvPr/>
          </p:nvGrpSpPr>
          <p:grpSpPr>
            <a:xfrm>
              <a:off x="3230417" y="3103734"/>
              <a:ext cx="282982" cy="280332"/>
              <a:chOff x="2605700" y="3152850"/>
              <a:chExt cx="594125" cy="616250"/>
            </a:xfrm>
          </p:grpSpPr>
          <p:sp>
            <p:nvSpPr>
              <p:cNvPr id="1775" name="Google Shape;1775;p5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fr-FR"/>
              </a:p>
            </p:txBody>
          </p:sp>
          <p:sp>
            <p:nvSpPr>
              <p:cNvPr id="1776" name="Google Shape;1776;p5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77" name="Google Shape;1777;p58"/>
            <p:cNvGrpSpPr/>
            <p:nvPr/>
          </p:nvGrpSpPr>
          <p:grpSpPr>
            <a:xfrm>
              <a:off x="3265985" y="3226989"/>
              <a:ext cx="87151" cy="346202"/>
              <a:chOff x="2680375" y="3423800"/>
              <a:chExt cx="182975" cy="761050"/>
            </a:xfrm>
          </p:grpSpPr>
          <p:sp>
            <p:nvSpPr>
              <p:cNvPr id="1778" name="Google Shape;1778;p5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fr-FR"/>
              </a:p>
            </p:txBody>
          </p:sp>
          <p:sp>
            <p:nvSpPr>
              <p:cNvPr id="1779" name="Google Shape;1779;p5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58"/>
            <p:cNvGrpSpPr/>
            <p:nvPr/>
          </p:nvGrpSpPr>
          <p:grpSpPr>
            <a:xfrm>
              <a:off x="3855466" y="3289811"/>
              <a:ext cx="112514" cy="94210"/>
              <a:chOff x="3918000" y="3561900"/>
              <a:chExt cx="236225" cy="207100"/>
            </a:xfrm>
          </p:grpSpPr>
          <p:sp>
            <p:nvSpPr>
              <p:cNvPr id="1781" name="Google Shape;1781;p5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fr-FR"/>
              </a:p>
            </p:txBody>
          </p:sp>
          <p:sp>
            <p:nvSpPr>
              <p:cNvPr id="1782" name="Google Shape;1782;p5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3" name="Google Shape;1783;p5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86" name="Google Shape;1786;p58"/>
            <p:cNvGrpSpPr/>
            <p:nvPr/>
          </p:nvGrpSpPr>
          <p:grpSpPr>
            <a:xfrm>
              <a:off x="2905224" y="2311071"/>
              <a:ext cx="596721" cy="528992"/>
              <a:chOff x="1922950" y="1410350"/>
              <a:chExt cx="1252825" cy="1162875"/>
            </a:xfrm>
          </p:grpSpPr>
          <p:sp>
            <p:nvSpPr>
              <p:cNvPr id="1787" name="Google Shape;1787;p5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803" name="Google Shape;1803;p5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23" name="Google Shape;1823;p5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24" name="Google Shape;1824;p5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5" name="Google Shape;1825;p58"/>
            <p:cNvGrpSpPr/>
            <p:nvPr/>
          </p:nvGrpSpPr>
          <p:grpSpPr>
            <a:xfrm>
              <a:off x="3280929" y="3294542"/>
              <a:ext cx="109894" cy="272224"/>
              <a:chOff x="2711750" y="3572300"/>
              <a:chExt cx="230725" cy="598425"/>
            </a:xfrm>
          </p:grpSpPr>
          <p:sp>
            <p:nvSpPr>
              <p:cNvPr id="1826" name="Google Shape;1826;p5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8" name="Google Shape;1828;p5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9" name="Google Shape;1829;p58"/>
            <p:cNvGrpSpPr/>
            <p:nvPr/>
          </p:nvGrpSpPr>
          <p:grpSpPr>
            <a:xfrm>
              <a:off x="3790439" y="2408636"/>
              <a:ext cx="73017" cy="75684"/>
              <a:chOff x="3781475" y="1624825"/>
              <a:chExt cx="153300" cy="166375"/>
            </a:xfrm>
          </p:grpSpPr>
          <p:sp>
            <p:nvSpPr>
              <p:cNvPr id="1830" name="Google Shape;1830;p5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4" name="Google Shape;1834;p5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1" name="Google Shape;1841;p58"/>
            <p:cNvGrpSpPr/>
            <p:nvPr/>
          </p:nvGrpSpPr>
          <p:grpSpPr>
            <a:xfrm>
              <a:off x="4403342" y="3107749"/>
              <a:ext cx="316680" cy="101374"/>
              <a:chOff x="5068275" y="3161675"/>
              <a:chExt cx="664875" cy="222850"/>
            </a:xfrm>
          </p:grpSpPr>
          <p:sp>
            <p:nvSpPr>
              <p:cNvPr id="1842" name="Google Shape;1842;p5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5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5" name="Google Shape;1875;p58"/>
            <p:cNvGrpSpPr/>
            <p:nvPr/>
          </p:nvGrpSpPr>
          <p:grpSpPr>
            <a:xfrm>
              <a:off x="3697513" y="2707266"/>
              <a:ext cx="59549" cy="79733"/>
              <a:chOff x="3586375" y="2281300"/>
              <a:chExt cx="125025" cy="175275"/>
            </a:xfrm>
          </p:grpSpPr>
          <p:sp>
            <p:nvSpPr>
              <p:cNvPr id="1876" name="Google Shape;1876;p5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8" name="Google Shape;1878;p5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9" name="Google Shape;1879;p58"/>
            <p:cNvGrpSpPr/>
            <p:nvPr/>
          </p:nvGrpSpPr>
          <p:grpSpPr>
            <a:xfrm>
              <a:off x="4513224" y="3221724"/>
              <a:ext cx="274563" cy="280321"/>
              <a:chOff x="5298975" y="3412225"/>
              <a:chExt cx="576450" cy="616225"/>
            </a:xfrm>
          </p:grpSpPr>
          <p:sp>
            <p:nvSpPr>
              <p:cNvPr id="1880" name="Google Shape;1880;p5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81" name="Google Shape;1881;p5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58"/>
            <p:cNvGrpSpPr/>
            <p:nvPr/>
          </p:nvGrpSpPr>
          <p:grpSpPr>
            <a:xfrm>
              <a:off x="4824403" y="3421846"/>
              <a:ext cx="110132" cy="130647"/>
              <a:chOff x="5952300" y="3852150"/>
              <a:chExt cx="231225" cy="287200"/>
            </a:xfrm>
          </p:grpSpPr>
          <p:sp>
            <p:nvSpPr>
              <p:cNvPr id="1883" name="Google Shape;1883;p5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 name="Google Shape;1885;p5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3" name="Google Shape;1893;p58"/>
            <p:cNvGrpSpPr/>
            <p:nvPr/>
          </p:nvGrpSpPr>
          <p:grpSpPr>
            <a:xfrm>
              <a:off x="4295710" y="3079670"/>
              <a:ext cx="14968" cy="27135"/>
              <a:chOff x="4842300" y="3099950"/>
              <a:chExt cx="31425" cy="59650"/>
            </a:xfrm>
          </p:grpSpPr>
          <p:sp>
            <p:nvSpPr>
              <p:cNvPr id="1894" name="Google Shape;1894;p5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8" name="Google Shape;1898;p5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6" name="Google Shape;1906;p58"/>
            <p:cNvGrpSpPr/>
            <p:nvPr/>
          </p:nvGrpSpPr>
          <p:grpSpPr>
            <a:xfrm>
              <a:off x="3831056" y="2816010"/>
              <a:ext cx="37378" cy="27612"/>
              <a:chOff x="3866750" y="2520350"/>
              <a:chExt cx="78475" cy="60700"/>
            </a:xfrm>
          </p:grpSpPr>
          <p:sp>
            <p:nvSpPr>
              <p:cNvPr id="1907" name="Google Shape;1907;p5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5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28" name="Google Shape;1928;p5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40" name="Google Shape;1940;p5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 name="Google Shape;1953;p58"/>
            <p:cNvGrpSpPr/>
            <p:nvPr/>
          </p:nvGrpSpPr>
          <p:grpSpPr>
            <a:xfrm>
              <a:off x="3632736" y="3051591"/>
              <a:ext cx="63288" cy="45217"/>
              <a:chOff x="3450375" y="3038225"/>
              <a:chExt cx="132875" cy="99400"/>
            </a:xfrm>
          </p:grpSpPr>
          <p:sp>
            <p:nvSpPr>
              <p:cNvPr id="1954" name="Google Shape;1954;p5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6" name="Google Shape;1956;p5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65" name="Google Shape;1965;p5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75" name="Google Shape;1975;p5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81" name="Google Shape;1981;p5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58"/>
          <p:cNvGrpSpPr/>
          <p:nvPr/>
        </p:nvGrpSpPr>
        <p:grpSpPr>
          <a:xfrm>
            <a:off x="719116" y="2850945"/>
            <a:ext cx="2622876" cy="1333540"/>
            <a:chOff x="238125" y="1038125"/>
            <a:chExt cx="7146800" cy="3633625"/>
          </a:xfrm>
        </p:grpSpPr>
        <p:sp>
          <p:nvSpPr>
            <p:cNvPr id="1992" name="Google Shape;1992;p5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58"/>
          <p:cNvGrpSpPr/>
          <p:nvPr/>
        </p:nvGrpSpPr>
        <p:grpSpPr>
          <a:xfrm>
            <a:off x="5834044" y="993055"/>
            <a:ext cx="2590840" cy="1380235"/>
            <a:chOff x="233350" y="949250"/>
            <a:chExt cx="7137300" cy="3802300"/>
          </a:xfrm>
        </p:grpSpPr>
        <p:sp>
          <p:nvSpPr>
            <p:cNvPr id="3565" name="Google Shape;3565;p5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58"/>
          <p:cNvGrpSpPr/>
          <p:nvPr/>
        </p:nvGrpSpPr>
        <p:grpSpPr>
          <a:xfrm>
            <a:off x="7648473" y="3037828"/>
            <a:ext cx="104231" cy="320340"/>
            <a:chOff x="7564426" y="3224343"/>
            <a:chExt cx="119985" cy="368801"/>
          </a:xfrm>
        </p:grpSpPr>
        <p:sp>
          <p:nvSpPr>
            <p:cNvPr id="3617" name="Google Shape;3617;p5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58"/>
          <p:cNvGrpSpPr/>
          <p:nvPr/>
        </p:nvGrpSpPr>
        <p:grpSpPr>
          <a:xfrm>
            <a:off x="7347962" y="3031929"/>
            <a:ext cx="189489" cy="332132"/>
            <a:chOff x="8370831" y="3202002"/>
            <a:chExt cx="218129" cy="382376"/>
          </a:xfrm>
        </p:grpSpPr>
        <p:sp>
          <p:nvSpPr>
            <p:cNvPr id="3620" name="Google Shape;3620;p5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58"/>
          <p:cNvGrpSpPr/>
          <p:nvPr/>
        </p:nvGrpSpPr>
        <p:grpSpPr>
          <a:xfrm>
            <a:off x="8071351" y="3443061"/>
            <a:ext cx="309429" cy="267000"/>
            <a:chOff x="6742064" y="3750480"/>
            <a:chExt cx="399315" cy="344560"/>
          </a:xfrm>
        </p:grpSpPr>
        <p:sp>
          <p:nvSpPr>
            <p:cNvPr id="3623" name="Google Shape;3623;p5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58"/>
          <p:cNvGrpSpPr/>
          <p:nvPr/>
        </p:nvGrpSpPr>
        <p:grpSpPr>
          <a:xfrm>
            <a:off x="7610370" y="3794109"/>
            <a:ext cx="180437" cy="281608"/>
            <a:chOff x="7248525" y="3739696"/>
            <a:chExt cx="230531" cy="359790"/>
          </a:xfrm>
        </p:grpSpPr>
        <p:sp>
          <p:nvSpPr>
            <p:cNvPr id="3626" name="Google Shape;3626;p5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58"/>
          <p:cNvGrpSpPr/>
          <p:nvPr/>
        </p:nvGrpSpPr>
        <p:grpSpPr>
          <a:xfrm>
            <a:off x="7856289" y="3437333"/>
            <a:ext cx="162896" cy="278710"/>
            <a:chOff x="7601242" y="3729267"/>
            <a:chExt cx="222566" cy="380803"/>
          </a:xfrm>
        </p:grpSpPr>
        <p:sp>
          <p:nvSpPr>
            <p:cNvPr id="3629" name="Google Shape;3629;p5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1" name="Google Shape;3631;p58"/>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2" name="Google Shape;3632;p58"/>
          <p:cNvGrpSpPr/>
          <p:nvPr/>
        </p:nvGrpSpPr>
        <p:grpSpPr>
          <a:xfrm>
            <a:off x="7345935" y="3438473"/>
            <a:ext cx="193543" cy="275990"/>
            <a:chOff x="8304647" y="3738687"/>
            <a:chExt cx="225076" cy="320956"/>
          </a:xfrm>
        </p:grpSpPr>
        <p:sp>
          <p:nvSpPr>
            <p:cNvPr id="3633" name="Google Shape;3633;p5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6" name="Google Shape;3636;p58"/>
          <p:cNvGrpSpPr/>
          <p:nvPr/>
        </p:nvGrpSpPr>
        <p:grpSpPr>
          <a:xfrm>
            <a:off x="7618427" y="3438473"/>
            <a:ext cx="178492" cy="275990"/>
            <a:chOff x="8615101" y="3738687"/>
            <a:chExt cx="207573" cy="320956"/>
          </a:xfrm>
        </p:grpSpPr>
        <p:sp>
          <p:nvSpPr>
            <p:cNvPr id="3637" name="Google Shape;3637;p5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0" name="Google Shape;3640;p58"/>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1" name="Google Shape;3641;p58"/>
          <p:cNvGrpSpPr/>
          <p:nvPr/>
        </p:nvGrpSpPr>
        <p:grpSpPr>
          <a:xfrm>
            <a:off x="6013132" y="3559961"/>
            <a:ext cx="557671" cy="511283"/>
            <a:chOff x="6015419" y="3716859"/>
            <a:chExt cx="557671" cy="511283"/>
          </a:xfrm>
        </p:grpSpPr>
        <p:sp>
          <p:nvSpPr>
            <p:cNvPr id="3642" name="Google Shape;3642;p5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3" name="Google Shape;3643;p58"/>
            <p:cNvGrpSpPr/>
            <p:nvPr/>
          </p:nvGrpSpPr>
          <p:grpSpPr>
            <a:xfrm>
              <a:off x="6036094" y="3716980"/>
              <a:ext cx="529860" cy="510468"/>
              <a:chOff x="6036094" y="3716980"/>
              <a:chExt cx="529860" cy="510468"/>
            </a:xfrm>
          </p:grpSpPr>
          <p:sp>
            <p:nvSpPr>
              <p:cNvPr id="3644" name="Google Shape;3644;p5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4" name="Google Shape;3654;p58"/>
          <p:cNvGrpSpPr/>
          <p:nvPr/>
        </p:nvGrpSpPr>
        <p:grpSpPr>
          <a:xfrm>
            <a:off x="6642017" y="2916730"/>
            <a:ext cx="576302" cy="511871"/>
            <a:chOff x="6644304" y="3073628"/>
            <a:chExt cx="576302" cy="511871"/>
          </a:xfrm>
        </p:grpSpPr>
        <p:sp>
          <p:nvSpPr>
            <p:cNvPr id="3655" name="Google Shape;3655;p5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6" name="Google Shape;3656;p58"/>
            <p:cNvGrpSpPr/>
            <p:nvPr/>
          </p:nvGrpSpPr>
          <p:grpSpPr>
            <a:xfrm>
              <a:off x="6712169" y="3085440"/>
              <a:ext cx="481622" cy="494913"/>
              <a:chOff x="6712169" y="3085440"/>
              <a:chExt cx="481622" cy="494913"/>
            </a:xfrm>
          </p:grpSpPr>
          <p:sp>
            <p:nvSpPr>
              <p:cNvPr id="3657" name="Google Shape;3657;p5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2" name="Google Shape;3662;p5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5" name="Google Shape;3665;p58"/>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6" name="Google Shape;3666;p58"/>
          <p:cNvGrpSpPr/>
          <p:nvPr/>
        </p:nvGrpSpPr>
        <p:grpSpPr>
          <a:xfrm>
            <a:off x="6649868" y="3559725"/>
            <a:ext cx="560631" cy="511352"/>
            <a:chOff x="6652154" y="3716623"/>
            <a:chExt cx="560631" cy="511352"/>
          </a:xfrm>
        </p:grpSpPr>
        <p:sp>
          <p:nvSpPr>
            <p:cNvPr id="3667" name="Google Shape;3667;p5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8" name="Google Shape;3668;p58"/>
            <p:cNvGrpSpPr/>
            <p:nvPr/>
          </p:nvGrpSpPr>
          <p:grpSpPr>
            <a:xfrm>
              <a:off x="6669657" y="3716715"/>
              <a:ext cx="466779" cy="464290"/>
              <a:chOff x="6669657" y="3716715"/>
              <a:chExt cx="466779" cy="464290"/>
            </a:xfrm>
          </p:grpSpPr>
          <p:sp>
            <p:nvSpPr>
              <p:cNvPr id="3669" name="Google Shape;3669;p5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2" name="Google Shape;3682;p58"/>
          <p:cNvGrpSpPr/>
          <p:nvPr/>
        </p:nvGrpSpPr>
        <p:grpSpPr>
          <a:xfrm>
            <a:off x="7843959" y="3841134"/>
            <a:ext cx="187557" cy="187557"/>
            <a:chOff x="8565775" y="671075"/>
            <a:chExt cx="441000" cy="441000"/>
          </a:xfrm>
        </p:grpSpPr>
        <p:sp>
          <p:nvSpPr>
            <p:cNvPr id="3683" name="Google Shape;3683;p5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5" name="Google Shape;3685;p58"/>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8"/>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7" name="Google Shape;3687;p58"/>
          <p:cNvGrpSpPr/>
          <p:nvPr/>
        </p:nvGrpSpPr>
        <p:grpSpPr>
          <a:xfrm>
            <a:off x="5997814" y="2919352"/>
            <a:ext cx="587871" cy="512373"/>
            <a:chOff x="6000100" y="3076250"/>
            <a:chExt cx="587871" cy="512373"/>
          </a:xfrm>
        </p:grpSpPr>
        <p:sp>
          <p:nvSpPr>
            <p:cNvPr id="3688" name="Google Shape;3688;p5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58"/>
            <p:cNvGrpSpPr/>
            <p:nvPr/>
          </p:nvGrpSpPr>
          <p:grpSpPr>
            <a:xfrm>
              <a:off x="6031360" y="3076713"/>
              <a:ext cx="539107" cy="480965"/>
              <a:chOff x="6031360" y="3076713"/>
              <a:chExt cx="539107" cy="480965"/>
            </a:xfrm>
          </p:grpSpPr>
          <p:sp>
            <p:nvSpPr>
              <p:cNvPr id="3690" name="Google Shape;3690;p5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7" name="Google Shape;3697;p58"/>
          <p:cNvGrpSpPr/>
          <p:nvPr/>
        </p:nvGrpSpPr>
        <p:grpSpPr>
          <a:xfrm>
            <a:off x="3369305" y="938716"/>
            <a:ext cx="2310381" cy="1488888"/>
            <a:chOff x="229225" y="549050"/>
            <a:chExt cx="7161750" cy="4615275"/>
          </a:xfrm>
        </p:grpSpPr>
        <p:sp>
          <p:nvSpPr>
            <p:cNvPr id="3698" name="Google Shape;3698;p5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58"/>
          <p:cNvGrpSpPr/>
          <p:nvPr/>
        </p:nvGrpSpPr>
        <p:grpSpPr>
          <a:xfrm>
            <a:off x="3514723" y="2830563"/>
            <a:ext cx="2310282" cy="1374222"/>
            <a:chOff x="238125" y="732525"/>
            <a:chExt cx="7130500" cy="4241425"/>
          </a:xfrm>
        </p:grpSpPr>
        <p:sp>
          <p:nvSpPr>
            <p:cNvPr id="3816" name="Google Shape;3816;p5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33"/>
        <p:cNvGrpSpPr/>
        <p:nvPr/>
      </p:nvGrpSpPr>
      <p:grpSpPr>
        <a:xfrm>
          <a:off x="0" y="0"/>
          <a:ext cx="0" cy="0"/>
          <a:chOff x="0" y="0"/>
          <a:chExt cx="0" cy="0"/>
        </a:xfrm>
      </p:grpSpPr>
      <p:grpSp>
        <p:nvGrpSpPr>
          <p:cNvPr id="3934" name="Google Shape;3934;p59"/>
          <p:cNvGrpSpPr/>
          <p:nvPr/>
        </p:nvGrpSpPr>
        <p:grpSpPr>
          <a:xfrm>
            <a:off x="725414" y="969763"/>
            <a:ext cx="2507799" cy="206239"/>
            <a:chOff x="106648" y="895722"/>
            <a:chExt cx="4481413" cy="374300"/>
          </a:xfrm>
        </p:grpSpPr>
        <p:grpSp>
          <p:nvGrpSpPr>
            <p:cNvPr id="3935" name="Google Shape;3935;p59"/>
            <p:cNvGrpSpPr/>
            <p:nvPr/>
          </p:nvGrpSpPr>
          <p:grpSpPr>
            <a:xfrm>
              <a:off x="2233276" y="895722"/>
              <a:ext cx="1082667" cy="223591"/>
              <a:chOff x="4808316" y="2800065"/>
              <a:chExt cx="1999386" cy="412910"/>
            </a:xfrm>
          </p:grpSpPr>
          <p:sp>
            <p:nvSpPr>
              <p:cNvPr id="3936" name="Google Shape;3936;p5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7" name="Google Shape;3937;p59"/>
              <p:cNvGrpSpPr/>
              <p:nvPr/>
            </p:nvGrpSpPr>
            <p:grpSpPr>
              <a:xfrm>
                <a:off x="4808316" y="2800065"/>
                <a:ext cx="92400" cy="411825"/>
                <a:chOff x="845575" y="2563700"/>
                <a:chExt cx="92400" cy="411825"/>
              </a:xfrm>
            </p:grpSpPr>
            <p:cxnSp>
              <p:nvCxnSpPr>
                <p:cNvPr id="3938" name="Google Shape;3938;p5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39" name="Google Shape;3939;p5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0" name="Google Shape;3940;p59"/>
            <p:cNvGrpSpPr/>
            <p:nvPr/>
          </p:nvGrpSpPr>
          <p:grpSpPr>
            <a:xfrm>
              <a:off x="106648" y="895722"/>
              <a:ext cx="1088401" cy="223591"/>
              <a:chOff x="881025" y="2800065"/>
              <a:chExt cx="2009975" cy="412910"/>
            </a:xfrm>
          </p:grpSpPr>
          <p:sp>
            <p:nvSpPr>
              <p:cNvPr id="3941" name="Google Shape;3941;p5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2" name="Google Shape;3942;p59"/>
              <p:cNvGrpSpPr/>
              <p:nvPr/>
            </p:nvGrpSpPr>
            <p:grpSpPr>
              <a:xfrm>
                <a:off x="881025" y="2800065"/>
                <a:ext cx="92400" cy="411825"/>
                <a:chOff x="845575" y="2563700"/>
                <a:chExt cx="92400" cy="411825"/>
              </a:xfrm>
            </p:grpSpPr>
            <p:cxnSp>
              <p:nvCxnSpPr>
                <p:cNvPr id="3943" name="Google Shape;3943;p5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44" name="Google Shape;3944;p5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5" name="Google Shape;3945;p59"/>
            <p:cNvGrpSpPr/>
            <p:nvPr/>
          </p:nvGrpSpPr>
          <p:grpSpPr>
            <a:xfrm>
              <a:off x="1172346" y="1047018"/>
              <a:ext cx="1083151" cy="223003"/>
              <a:chOff x="2849073" y="3079467"/>
              <a:chExt cx="2000279" cy="411825"/>
            </a:xfrm>
          </p:grpSpPr>
          <p:sp>
            <p:nvSpPr>
              <p:cNvPr id="3946" name="Google Shape;3946;p5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7" name="Google Shape;3947;p59"/>
              <p:cNvGrpSpPr/>
              <p:nvPr/>
            </p:nvGrpSpPr>
            <p:grpSpPr>
              <a:xfrm rot="10800000">
                <a:off x="2849073" y="3079467"/>
                <a:ext cx="92400" cy="411825"/>
                <a:chOff x="2070100" y="2563700"/>
                <a:chExt cx="92400" cy="411825"/>
              </a:xfrm>
            </p:grpSpPr>
            <p:cxnSp>
              <p:nvCxnSpPr>
                <p:cNvPr id="3948" name="Google Shape;3948;p5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49" name="Google Shape;3949;p5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0" name="Google Shape;3950;p59"/>
            <p:cNvGrpSpPr/>
            <p:nvPr/>
          </p:nvGrpSpPr>
          <p:grpSpPr>
            <a:xfrm>
              <a:off x="3290132" y="1047018"/>
              <a:ext cx="1297929" cy="223003"/>
              <a:chOff x="6760035" y="3079467"/>
              <a:chExt cx="2396914" cy="411825"/>
            </a:xfrm>
          </p:grpSpPr>
          <p:sp>
            <p:nvSpPr>
              <p:cNvPr id="3951" name="Google Shape;3951;p5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2" name="Google Shape;3952;p59"/>
              <p:cNvGrpSpPr/>
              <p:nvPr/>
            </p:nvGrpSpPr>
            <p:grpSpPr>
              <a:xfrm rot="10800000">
                <a:off x="6760035" y="3079467"/>
                <a:ext cx="92400" cy="411825"/>
                <a:chOff x="2070100" y="2563700"/>
                <a:chExt cx="92400" cy="411825"/>
              </a:xfrm>
            </p:grpSpPr>
            <p:cxnSp>
              <p:nvCxnSpPr>
                <p:cNvPr id="3953" name="Google Shape;3953;p5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54" name="Google Shape;3954;p5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55" name="Google Shape;3955;p59"/>
          <p:cNvGrpSpPr/>
          <p:nvPr/>
        </p:nvGrpSpPr>
        <p:grpSpPr>
          <a:xfrm>
            <a:off x="2143176" y="3369134"/>
            <a:ext cx="1086701" cy="799429"/>
            <a:chOff x="2183288" y="3555572"/>
            <a:chExt cx="1136241" cy="835873"/>
          </a:xfrm>
        </p:grpSpPr>
        <p:sp>
          <p:nvSpPr>
            <p:cNvPr id="3956" name="Google Shape;3956;p5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7" name="Google Shape;3957;p59"/>
            <p:cNvGrpSpPr/>
            <p:nvPr/>
          </p:nvGrpSpPr>
          <p:grpSpPr>
            <a:xfrm>
              <a:off x="2205895" y="3637269"/>
              <a:ext cx="1089848" cy="724993"/>
              <a:chOff x="2205895" y="3637269"/>
              <a:chExt cx="1089848" cy="724993"/>
            </a:xfrm>
          </p:grpSpPr>
          <p:sp>
            <p:nvSpPr>
              <p:cNvPr id="3958" name="Google Shape;3958;p5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5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65" name="Google Shape;3965;p5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966" name="Google Shape;3966;p59"/>
            <p:cNvGrpSpPr/>
            <p:nvPr/>
          </p:nvGrpSpPr>
          <p:grpSpPr>
            <a:xfrm>
              <a:off x="3173850" y="3779426"/>
              <a:ext cx="145679" cy="70048"/>
              <a:chOff x="3173850" y="3779426"/>
              <a:chExt cx="145679" cy="70048"/>
            </a:xfrm>
          </p:grpSpPr>
          <p:cxnSp>
            <p:nvCxnSpPr>
              <p:cNvPr id="3967" name="Google Shape;3967;p5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968" name="Google Shape;3968;p5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59"/>
            <p:cNvGrpSpPr/>
            <p:nvPr/>
          </p:nvGrpSpPr>
          <p:grpSpPr>
            <a:xfrm>
              <a:off x="2183288" y="4139483"/>
              <a:ext cx="145133" cy="70048"/>
              <a:chOff x="2183288" y="4139483"/>
              <a:chExt cx="145133" cy="70048"/>
            </a:xfrm>
          </p:grpSpPr>
          <p:cxnSp>
            <p:nvCxnSpPr>
              <p:cNvPr id="3970" name="Google Shape;3970;p5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971" name="Google Shape;3971;p5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2" name="Google Shape;3972;p5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73" name="Google Shape;3973;p5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974" name="Google Shape;3974;p59"/>
            <p:cNvGrpSpPr/>
            <p:nvPr/>
          </p:nvGrpSpPr>
          <p:grpSpPr>
            <a:xfrm>
              <a:off x="2943836" y="4268886"/>
              <a:ext cx="60717" cy="122559"/>
              <a:chOff x="2943836" y="4268886"/>
              <a:chExt cx="60717" cy="122559"/>
            </a:xfrm>
          </p:grpSpPr>
          <p:sp>
            <p:nvSpPr>
              <p:cNvPr id="3975" name="Google Shape;3975;p5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76" name="Google Shape;3976;p5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977" name="Google Shape;3977;p59"/>
          <p:cNvGrpSpPr/>
          <p:nvPr/>
        </p:nvGrpSpPr>
        <p:grpSpPr>
          <a:xfrm>
            <a:off x="3406121" y="1290134"/>
            <a:ext cx="1675870" cy="758251"/>
            <a:chOff x="3530532" y="1496185"/>
            <a:chExt cx="1562000" cy="706730"/>
          </a:xfrm>
        </p:grpSpPr>
        <p:cxnSp>
          <p:nvCxnSpPr>
            <p:cNvPr id="3978" name="Google Shape;3978;p5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979" name="Google Shape;3979;p59"/>
            <p:cNvGrpSpPr/>
            <p:nvPr/>
          </p:nvGrpSpPr>
          <p:grpSpPr>
            <a:xfrm>
              <a:off x="3530532" y="1496185"/>
              <a:ext cx="323430" cy="463587"/>
              <a:chOff x="3530532" y="1496185"/>
              <a:chExt cx="323430" cy="463587"/>
            </a:xfrm>
          </p:grpSpPr>
          <p:grpSp>
            <p:nvGrpSpPr>
              <p:cNvPr id="3980" name="Google Shape;3980;p59"/>
              <p:cNvGrpSpPr/>
              <p:nvPr/>
            </p:nvGrpSpPr>
            <p:grpSpPr>
              <a:xfrm>
                <a:off x="3567462" y="1496185"/>
                <a:ext cx="286500" cy="361376"/>
                <a:chOff x="3567462" y="1496185"/>
                <a:chExt cx="286500" cy="361376"/>
              </a:xfrm>
            </p:grpSpPr>
            <p:cxnSp>
              <p:nvCxnSpPr>
                <p:cNvPr id="3981" name="Google Shape;3981;p5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82" name="Google Shape;3982;p5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3" name="Google Shape;3983;p5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59"/>
            <p:cNvGrpSpPr/>
            <p:nvPr/>
          </p:nvGrpSpPr>
          <p:grpSpPr>
            <a:xfrm>
              <a:off x="3891569" y="1779209"/>
              <a:ext cx="323945" cy="423706"/>
              <a:chOff x="3891569" y="1779209"/>
              <a:chExt cx="323945" cy="423706"/>
            </a:xfrm>
          </p:grpSpPr>
          <p:grpSp>
            <p:nvGrpSpPr>
              <p:cNvPr id="3985" name="Google Shape;3985;p59"/>
              <p:cNvGrpSpPr/>
              <p:nvPr/>
            </p:nvGrpSpPr>
            <p:grpSpPr>
              <a:xfrm>
                <a:off x="3929014" y="1881638"/>
                <a:ext cx="286500" cy="321278"/>
                <a:chOff x="3929014" y="1881638"/>
                <a:chExt cx="286500" cy="321278"/>
              </a:xfrm>
            </p:grpSpPr>
            <p:cxnSp>
              <p:nvCxnSpPr>
                <p:cNvPr id="3986" name="Google Shape;3986;p5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987" name="Google Shape;3987;p5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5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59"/>
            <p:cNvGrpSpPr/>
            <p:nvPr/>
          </p:nvGrpSpPr>
          <p:grpSpPr>
            <a:xfrm>
              <a:off x="4252606" y="1496185"/>
              <a:ext cx="324721" cy="463587"/>
              <a:chOff x="4252606" y="1496185"/>
              <a:chExt cx="324721" cy="463587"/>
            </a:xfrm>
          </p:grpSpPr>
          <p:grpSp>
            <p:nvGrpSpPr>
              <p:cNvPr id="3990" name="Google Shape;3990;p59"/>
              <p:cNvGrpSpPr/>
              <p:nvPr/>
            </p:nvGrpSpPr>
            <p:grpSpPr>
              <a:xfrm>
                <a:off x="4290828" y="1496185"/>
                <a:ext cx="286500" cy="361376"/>
                <a:chOff x="4290828" y="1496185"/>
                <a:chExt cx="286500" cy="361376"/>
              </a:xfrm>
            </p:grpSpPr>
            <p:cxnSp>
              <p:nvCxnSpPr>
                <p:cNvPr id="3991" name="Google Shape;3991;p5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92" name="Google Shape;3992;p5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3" name="Google Shape;3993;p5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59"/>
            <p:cNvGrpSpPr/>
            <p:nvPr/>
          </p:nvGrpSpPr>
          <p:grpSpPr>
            <a:xfrm>
              <a:off x="4613643" y="1763716"/>
              <a:ext cx="325308" cy="439200"/>
              <a:chOff x="4613643" y="1763716"/>
              <a:chExt cx="325308" cy="439200"/>
            </a:xfrm>
          </p:grpSpPr>
          <p:grpSp>
            <p:nvGrpSpPr>
              <p:cNvPr id="3995" name="Google Shape;3995;p59"/>
              <p:cNvGrpSpPr/>
              <p:nvPr/>
            </p:nvGrpSpPr>
            <p:grpSpPr>
              <a:xfrm>
                <a:off x="4652451" y="1879538"/>
                <a:ext cx="286500" cy="323378"/>
                <a:chOff x="4652451" y="1879538"/>
                <a:chExt cx="286500" cy="323378"/>
              </a:xfrm>
            </p:grpSpPr>
            <p:cxnSp>
              <p:nvCxnSpPr>
                <p:cNvPr id="3996" name="Google Shape;3996;p5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997" name="Google Shape;3997;p5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8" name="Google Shape;3998;p5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9" name="Google Shape;3999;p59"/>
          <p:cNvGrpSpPr/>
          <p:nvPr/>
        </p:nvGrpSpPr>
        <p:grpSpPr>
          <a:xfrm>
            <a:off x="3417981" y="2143759"/>
            <a:ext cx="1652173" cy="391517"/>
            <a:chOff x="3512551" y="2358270"/>
            <a:chExt cx="1597383" cy="378533"/>
          </a:xfrm>
        </p:grpSpPr>
        <p:cxnSp>
          <p:nvCxnSpPr>
            <p:cNvPr id="4000" name="Google Shape;4000;p59"/>
            <p:cNvCxnSpPr>
              <a:stCxn id="4001" idx="6"/>
              <a:endCxn id="400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003" name="Google Shape;4003;p59"/>
            <p:cNvGrpSpPr/>
            <p:nvPr/>
          </p:nvGrpSpPr>
          <p:grpSpPr>
            <a:xfrm>
              <a:off x="3512551" y="2358270"/>
              <a:ext cx="225647" cy="307714"/>
              <a:chOff x="2182679" y="2004714"/>
              <a:chExt cx="792300" cy="1080458"/>
            </a:xfrm>
          </p:grpSpPr>
          <p:cxnSp>
            <p:nvCxnSpPr>
              <p:cNvPr id="4004" name="Google Shape;4004;p59"/>
              <p:cNvCxnSpPr>
                <a:stCxn id="400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01" name="Google Shape;4001;p5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59"/>
            <p:cNvGrpSpPr/>
            <p:nvPr/>
          </p:nvGrpSpPr>
          <p:grpSpPr>
            <a:xfrm>
              <a:off x="3969644" y="2440153"/>
              <a:ext cx="225853" cy="296651"/>
              <a:chOff x="3775710" y="1729289"/>
              <a:chExt cx="136500" cy="179289"/>
            </a:xfrm>
          </p:grpSpPr>
          <p:cxnSp>
            <p:nvCxnSpPr>
              <p:cNvPr id="4007" name="Google Shape;4007;p5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008" name="Google Shape;4008;p5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0" name="Google Shape;4010;p59"/>
            <p:cNvGrpSpPr/>
            <p:nvPr/>
          </p:nvGrpSpPr>
          <p:grpSpPr>
            <a:xfrm>
              <a:off x="4427051" y="2358270"/>
              <a:ext cx="225647" cy="307714"/>
              <a:chOff x="5393704" y="2004714"/>
              <a:chExt cx="792300" cy="1080458"/>
            </a:xfrm>
          </p:grpSpPr>
          <p:cxnSp>
            <p:nvCxnSpPr>
              <p:cNvPr id="4011" name="Google Shape;4011;p59"/>
              <p:cNvCxnSpPr>
                <a:stCxn id="401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13" name="Google Shape;4013;p5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59"/>
            <p:cNvGrpSpPr/>
            <p:nvPr/>
          </p:nvGrpSpPr>
          <p:grpSpPr>
            <a:xfrm>
              <a:off x="4884287" y="2440252"/>
              <a:ext cx="225647" cy="296532"/>
              <a:chOff x="6999166" y="2292572"/>
              <a:chExt cx="792300" cy="1041192"/>
            </a:xfrm>
          </p:grpSpPr>
          <p:cxnSp>
            <p:nvCxnSpPr>
              <p:cNvPr id="4015" name="Google Shape;4015;p5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002" name="Google Shape;4002;p5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7" name="Google Shape;4017;p59"/>
          <p:cNvGrpSpPr/>
          <p:nvPr/>
        </p:nvGrpSpPr>
        <p:grpSpPr>
          <a:xfrm>
            <a:off x="6838789" y="979959"/>
            <a:ext cx="1581844" cy="732818"/>
            <a:chOff x="634175" y="2986275"/>
            <a:chExt cx="3147949" cy="1458344"/>
          </a:xfrm>
        </p:grpSpPr>
        <p:cxnSp>
          <p:nvCxnSpPr>
            <p:cNvPr id="4018" name="Google Shape;4018;p59"/>
            <p:cNvCxnSpPr>
              <a:stCxn id="4019" idx="4"/>
              <a:endCxn id="402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021" name="Google Shape;4021;p59"/>
            <p:cNvCxnSpPr>
              <a:stCxn id="4020" idx="0"/>
              <a:endCxn id="402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23" name="Google Shape;4023;p59"/>
            <p:cNvCxnSpPr>
              <a:stCxn id="4022" idx="4"/>
              <a:endCxn id="402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25" name="Google Shape;4025;p59"/>
            <p:cNvCxnSpPr>
              <a:stCxn id="4024" idx="0"/>
              <a:endCxn id="402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026" name="Google Shape;4026;p5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22" name="Google Shape;4022;p5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19" name="Google Shape;4019;p5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24" name="Google Shape;4024;p5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20" name="Google Shape;4020;p5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027" name="Google Shape;4027;p59"/>
          <p:cNvGrpSpPr/>
          <p:nvPr/>
        </p:nvGrpSpPr>
        <p:grpSpPr>
          <a:xfrm>
            <a:off x="3406504" y="2674269"/>
            <a:ext cx="1675128" cy="313674"/>
            <a:chOff x="998425" y="1182125"/>
            <a:chExt cx="1065400" cy="199500"/>
          </a:xfrm>
        </p:grpSpPr>
        <p:sp>
          <p:nvSpPr>
            <p:cNvPr id="4028" name="Google Shape;4028;p5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59"/>
          <p:cNvGrpSpPr/>
          <p:nvPr/>
        </p:nvGrpSpPr>
        <p:grpSpPr>
          <a:xfrm>
            <a:off x="3406503" y="3630235"/>
            <a:ext cx="1675129" cy="525345"/>
            <a:chOff x="5194708" y="3484366"/>
            <a:chExt cx="3148148" cy="987304"/>
          </a:xfrm>
        </p:grpSpPr>
        <p:grpSp>
          <p:nvGrpSpPr>
            <p:cNvPr id="4034" name="Google Shape;4034;p59"/>
            <p:cNvGrpSpPr/>
            <p:nvPr/>
          </p:nvGrpSpPr>
          <p:grpSpPr>
            <a:xfrm>
              <a:off x="7531521" y="3484366"/>
              <a:ext cx="811335" cy="987304"/>
              <a:chOff x="3379425" y="1617275"/>
              <a:chExt cx="1090650" cy="1327200"/>
            </a:xfrm>
          </p:grpSpPr>
          <p:sp>
            <p:nvSpPr>
              <p:cNvPr id="4035" name="Google Shape;4035;p5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59"/>
            <p:cNvGrpSpPr/>
            <p:nvPr/>
          </p:nvGrpSpPr>
          <p:grpSpPr>
            <a:xfrm>
              <a:off x="6752546" y="3484366"/>
              <a:ext cx="811428" cy="987304"/>
              <a:chOff x="2332275" y="1617275"/>
              <a:chExt cx="1090775" cy="1327200"/>
            </a:xfrm>
          </p:grpSpPr>
          <p:sp>
            <p:nvSpPr>
              <p:cNvPr id="4039" name="Google Shape;4039;p5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2" name="Google Shape;4042;p59"/>
            <p:cNvGrpSpPr/>
            <p:nvPr/>
          </p:nvGrpSpPr>
          <p:grpSpPr>
            <a:xfrm>
              <a:off x="5973664" y="3484366"/>
              <a:ext cx="811335" cy="987304"/>
              <a:chOff x="1285250" y="1617275"/>
              <a:chExt cx="1090650" cy="1327200"/>
            </a:xfrm>
          </p:grpSpPr>
          <p:sp>
            <p:nvSpPr>
              <p:cNvPr id="4043" name="Google Shape;4043;p5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59"/>
            <p:cNvGrpSpPr/>
            <p:nvPr/>
          </p:nvGrpSpPr>
          <p:grpSpPr>
            <a:xfrm>
              <a:off x="5194708" y="3484366"/>
              <a:ext cx="811409" cy="987304"/>
              <a:chOff x="238125" y="1617275"/>
              <a:chExt cx="1090750" cy="1327200"/>
            </a:xfrm>
          </p:grpSpPr>
          <p:sp>
            <p:nvSpPr>
              <p:cNvPr id="4047" name="Google Shape;4047;p5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0" name="Google Shape;4050;p59"/>
          <p:cNvGrpSpPr/>
          <p:nvPr/>
        </p:nvGrpSpPr>
        <p:grpSpPr>
          <a:xfrm>
            <a:off x="6840188" y="2276124"/>
            <a:ext cx="1579046" cy="522230"/>
            <a:chOff x="6853641" y="2534077"/>
            <a:chExt cx="1515545" cy="501229"/>
          </a:xfrm>
        </p:grpSpPr>
        <p:grpSp>
          <p:nvGrpSpPr>
            <p:cNvPr id="4051" name="Google Shape;4051;p59"/>
            <p:cNvGrpSpPr/>
            <p:nvPr/>
          </p:nvGrpSpPr>
          <p:grpSpPr>
            <a:xfrm>
              <a:off x="6853641" y="2618923"/>
              <a:ext cx="1515545" cy="324556"/>
              <a:chOff x="6853641" y="2618923"/>
              <a:chExt cx="1515545" cy="324556"/>
            </a:xfrm>
          </p:grpSpPr>
          <p:sp>
            <p:nvSpPr>
              <p:cNvPr id="4052" name="Google Shape;4052;p5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7" name="Google Shape;4057;p5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59"/>
          <p:cNvGrpSpPr/>
          <p:nvPr/>
        </p:nvGrpSpPr>
        <p:grpSpPr>
          <a:xfrm>
            <a:off x="3435080" y="3151165"/>
            <a:ext cx="1617976" cy="346616"/>
            <a:chOff x="1808063" y="4294338"/>
            <a:chExt cx="3370782" cy="721817"/>
          </a:xfrm>
        </p:grpSpPr>
        <p:sp>
          <p:nvSpPr>
            <p:cNvPr id="4063" name="Google Shape;4063;p5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59"/>
          <p:cNvGrpSpPr/>
          <p:nvPr/>
        </p:nvGrpSpPr>
        <p:grpSpPr>
          <a:xfrm>
            <a:off x="5261076" y="3817915"/>
            <a:ext cx="1417067" cy="350605"/>
            <a:chOff x="4234950" y="2101012"/>
            <a:chExt cx="4219974" cy="1044090"/>
          </a:xfrm>
        </p:grpSpPr>
        <p:sp>
          <p:nvSpPr>
            <p:cNvPr id="4074" name="Google Shape;4074;p5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0" name="Google Shape;4090;p59"/>
          <p:cNvGrpSpPr/>
          <p:nvPr/>
        </p:nvGrpSpPr>
        <p:grpSpPr>
          <a:xfrm>
            <a:off x="6836548" y="1808672"/>
            <a:ext cx="1586327" cy="371557"/>
            <a:chOff x="1247650" y="2075423"/>
            <a:chExt cx="6648477" cy="1557238"/>
          </a:xfrm>
        </p:grpSpPr>
        <p:sp>
          <p:nvSpPr>
            <p:cNvPr id="4091" name="Google Shape;4091;p5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7" name="Google Shape;4097;p59"/>
          <p:cNvGrpSpPr/>
          <p:nvPr/>
        </p:nvGrpSpPr>
        <p:grpSpPr>
          <a:xfrm>
            <a:off x="5267818" y="961862"/>
            <a:ext cx="1415601" cy="1648533"/>
            <a:chOff x="1839112" y="2209163"/>
            <a:chExt cx="1918159" cy="2233784"/>
          </a:xfrm>
        </p:grpSpPr>
        <p:sp>
          <p:nvSpPr>
            <p:cNvPr id="4098" name="Google Shape;4098;p5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01" name="Google Shape;4101;p59"/>
            <p:cNvCxnSpPr>
              <a:stCxn id="4098" idx="6"/>
              <a:endCxn id="409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02" name="Google Shape;4102;p59"/>
            <p:cNvCxnSpPr>
              <a:stCxn id="4099" idx="4"/>
              <a:endCxn id="410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104" name="Google Shape;4104;p59"/>
            <p:cNvCxnSpPr>
              <a:stCxn id="4103" idx="6"/>
              <a:endCxn id="410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05" name="Google Shape;4105;p59"/>
            <p:cNvCxnSpPr>
              <a:stCxn id="4100" idx="4"/>
              <a:endCxn id="410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103" name="Google Shape;4103;p5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08" name="Google Shape;4108;p59"/>
            <p:cNvCxnSpPr>
              <a:endCxn id="410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109" name="Google Shape;4109;p59"/>
          <p:cNvGrpSpPr/>
          <p:nvPr/>
        </p:nvGrpSpPr>
        <p:grpSpPr>
          <a:xfrm>
            <a:off x="3425084" y="979946"/>
            <a:ext cx="1637968" cy="154942"/>
            <a:chOff x="238125" y="2506075"/>
            <a:chExt cx="7115411" cy="673075"/>
          </a:xfrm>
        </p:grpSpPr>
        <p:sp>
          <p:nvSpPr>
            <p:cNvPr id="4110" name="Google Shape;4110;p5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5" name="Google Shape;4115;p59"/>
          <p:cNvGrpSpPr/>
          <p:nvPr/>
        </p:nvGrpSpPr>
        <p:grpSpPr>
          <a:xfrm>
            <a:off x="1965820" y="1294664"/>
            <a:ext cx="1262932" cy="785408"/>
            <a:chOff x="548861" y="389676"/>
            <a:chExt cx="3843371" cy="2390163"/>
          </a:xfrm>
        </p:grpSpPr>
        <p:cxnSp>
          <p:nvCxnSpPr>
            <p:cNvPr id="4116" name="Google Shape;4116;p5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17" name="Google Shape;4117;p5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18" name="Google Shape;4118;p5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19" name="Google Shape;4119;p5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120" name="Google Shape;4120;p5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121" name="Google Shape;4121;p5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22" name="Google Shape;4122;p5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123" name="Google Shape;4123;p5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9" name="Google Shape;4129;p59"/>
          <p:cNvGrpSpPr/>
          <p:nvPr/>
        </p:nvGrpSpPr>
        <p:grpSpPr>
          <a:xfrm>
            <a:off x="753952" y="2401541"/>
            <a:ext cx="1412054" cy="633562"/>
            <a:chOff x="1187400" y="2529299"/>
            <a:chExt cx="6769193" cy="2241903"/>
          </a:xfrm>
        </p:grpSpPr>
        <p:sp>
          <p:nvSpPr>
            <p:cNvPr id="4130" name="Google Shape;4130;p5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131" name="Google Shape;4131;p5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32" name="Google Shape;4132;p5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33" name="Google Shape;4133;p5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34" name="Google Shape;4134;p5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35" name="Google Shape;4135;p5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36" name="Google Shape;4136;p5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137" name="Google Shape;4137;p59"/>
            <p:cNvCxnSpPr>
              <a:stCxn id="4130" idx="2"/>
              <a:endCxn id="413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38" name="Google Shape;4138;p59"/>
            <p:cNvCxnSpPr>
              <a:stCxn id="4132" idx="0"/>
              <a:endCxn id="413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39" name="Google Shape;4139;p59"/>
            <p:cNvCxnSpPr>
              <a:stCxn id="4132" idx="2"/>
              <a:endCxn id="413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40" name="Google Shape;4140;p59"/>
            <p:cNvCxnSpPr>
              <a:stCxn id="4133" idx="0"/>
              <a:endCxn id="413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41" name="Google Shape;4141;p59"/>
            <p:cNvCxnSpPr>
              <a:stCxn id="4131" idx="2"/>
              <a:endCxn id="413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42" name="Google Shape;4142;p59"/>
            <p:cNvCxnSpPr>
              <a:stCxn id="4135" idx="0"/>
              <a:endCxn id="413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143" name="Google Shape;4143;p59"/>
          <p:cNvGrpSpPr/>
          <p:nvPr/>
        </p:nvGrpSpPr>
        <p:grpSpPr>
          <a:xfrm>
            <a:off x="6840198" y="2894250"/>
            <a:ext cx="1579035" cy="540873"/>
            <a:chOff x="6895650" y="3126697"/>
            <a:chExt cx="1436662" cy="492105"/>
          </a:xfrm>
        </p:grpSpPr>
        <p:sp>
          <p:nvSpPr>
            <p:cNvPr id="4144" name="Google Shape;4144;p5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9" name="Google Shape;4149;p59"/>
            <p:cNvGrpSpPr/>
            <p:nvPr/>
          </p:nvGrpSpPr>
          <p:grpSpPr>
            <a:xfrm>
              <a:off x="6995957" y="3335810"/>
              <a:ext cx="1230393" cy="71754"/>
              <a:chOff x="6995957" y="3287964"/>
              <a:chExt cx="1230393" cy="71754"/>
            </a:xfrm>
          </p:grpSpPr>
          <p:sp>
            <p:nvSpPr>
              <p:cNvPr id="4150" name="Google Shape;4150;p5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5" name="Google Shape;4155;p59"/>
          <p:cNvGrpSpPr/>
          <p:nvPr/>
        </p:nvGrpSpPr>
        <p:grpSpPr>
          <a:xfrm>
            <a:off x="6838780" y="3531013"/>
            <a:ext cx="1581862" cy="650625"/>
            <a:chOff x="6777990" y="3710194"/>
            <a:chExt cx="1646915" cy="677382"/>
          </a:xfrm>
        </p:grpSpPr>
        <p:grpSp>
          <p:nvGrpSpPr>
            <p:cNvPr id="4156" name="Google Shape;4156;p59"/>
            <p:cNvGrpSpPr/>
            <p:nvPr/>
          </p:nvGrpSpPr>
          <p:grpSpPr>
            <a:xfrm>
              <a:off x="6777990" y="3874492"/>
              <a:ext cx="411129" cy="513083"/>
              <a:chOff x="6777990" y="3874492"/>
              <a:chExt cx="411129" cy="513083"/>
            </a:xfrm>
          </p:grpSpPr>
          <p:cxnSp>
            <p:nvCxnSpPr>
              <p:cNvPr id="4157" name="Google Shape;4157;p5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58" name="Google Shape;4158;p5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59"/>
            <p:cNvGrpSpPr/>
            <p:nvPr/>
          </p:nvGrpSpPr>
          <p:grpSpPr>
            <a:xfrm>
              <a:off x="7188425" y="3710194"/>
              <a:ext cx="411123" cy="520535"/>
              <a:chOff x="7188425" y="3710194"/>
              <a:chExt cx="411123" cy="520535"/>
            </a:xfrm>
          </p:grpSpPr>
          <p:cxnSp>
            <p:nvCxnSpPr>
              <p:cNvPr id="4160" name="Google Shape;4160;p5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61" name="Google Shape;4161;p5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59"/>
            <p:cNvGrpSpPr/>
            <p:nvPr/>
          </p:nvGrpSpPr>
          <p:grpSpPr>
            <a:xfrm>
              <a:off x="7603341" y="3874492"/>
              <a:ext cx="411474" cy="513083"/>
              <a:chOff x="7603341" y="3874492"/>
              <a:chExt cx="411474" cy="513083"/>
            </a:xfrm>
          </p:grpSpPr>
          <p:cxnSp>
            <p:nvCxnSpPr>
              <p:cNvPr id="4163" name="Google Shape;4163;p5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64" name="Google Shape;4164;p5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59"/>
            <p:cNvGrpSpPr/>
            <p:nvPr/>
          </p:nvGrpSpPr>
          <p:grpSpPr>
            <a:xfrm>
              <a:off x="8013776" y="3722847"/>
              <a:ext cx="411129" cy="507881"/>
              <a:chOff x="8013776" y="3722847"/>
              <a:chExt cx="411129" cy="507881"/>
            </a:xfrm>
          </p:grpSpPr>
          <p:cxnSp>
            <p:nvCxnSpPr>
              <p:cNvPr id="4166" name="Google Shape;4166;p5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167" name="Google Shape;4167;p5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8" name="Google Shape;4168;p59"/>
          <p:cNvGrpSpPr/>
          <p:nvPr/>
        </p:nvGrpSpPr>
        <p:grpSpPr>
          <a:xfrm>
            <a:off x="5258295" y="2703853"/>
            <a:ext cx="1421889" cy="1020603"/>
            <a:chOff x="5190863" y="2824811"/>
            <a:chExt cx="1544860" cy="1108869"/>
          </a:xfrm>
        </p:grpSpPr>
        <p:grpSp>
          <p:nvGrpSpPr>
            <p:cNvPr id="4169" name="Google Shape;4169;p59"/>
            <p:cNvGrpSpPr/>
            <p:nvPr/>
          </p:nvGrpSpPr>
          <p:grpSpPr>
            <a:xfrm>
              <a:off x="5938695" y="3176919"/>
              <a:ext cx="685761" cy="404739"/>
              <a:chOff x="5938695" y="3176919"/>
              <a:chExt cx="685761" cy="404739"/>
            </a:xfrm>
          </p:grpSpPr>
          <p:grpSp>
            <p:nvGrpSpPr>
              <p:cNvPr id="4170" name="Google Shape;4170;p59"/>
              <p:cNvGrpSpPr/>
              <p:nvPr/>
            </p:nvGrpSpPr>
            <p:grpSpPr>
              <a:xfrm>
                <a:off x="5938695" y="3176919"/>
                <a:ext cx="685761" cy="404739"/>
                <a:chOff x="5938695" y="3176919"/>
                <a:chExt cx="685761" cy="404739"/>
              </a:xfrm>
            </p:grpSpPr>
            <p:sp>
              <p:nvSpPr>
                <p:cNvPr id="4171" name="Google Shape;4171;p5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3" name="Google Shape;4173;p5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4" name="Google Shape;4174;p59"/>
            <p:cNvGrpSpPr/>
            <p:nvPr/>
          </p:nvGrpSpPr>
          <p:grpSpPr>
            <a:xfrm>
              <a:off x="5305233" y="3176835"/>
              <a:ext cx="685971" cy="404655"/>
              <a:chOff x="5305233" y="3176835"/>
              <a:chExt cx="685971" cy="404655"/>
            </a:xfrm>
          </p:grpSpPr>
          <p:grpSp>
            <p:nvGrpSpPr>
              <p:cNvPr id="4175" name="Google Shape;4175;p59"/>
              <p:cNvGrpSpPr/>
              <p:nvPr/>
            </p:nvGrpSpPr>
            <p:grpSpPr>
              <a:xfrm>
                <a:off x="5305233" y="3176835"/>
                <a:ext cx="685971" cy="404655"/>
                <a:chOff x="5305233" y="3176835"/>
                <a:chExt cx="685971" cy="404655"/>
              </a:xfrm>
            </p:grpSpPr>
            <p:sp>
              <p:nvSpPr>
                <p:cNvPr id="4176" name="Google Shape;4176;p5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9" name="Google Shape;4179;p5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0" name="Google Shape;4180;p59"/>
            <p:cNvGrpSpPr/>
            <p:nvPr/>
          </p:nvGrpSpPr>
          <p:grpSpPr>
            <a:xfrm>
              <a:off x="5657361" y="2824811"/>
              <a:ext cx="1078361" cy="404655"/>
              <a:chOff x="5657361" y="2824811"/>
              <a:chExt cx="1078361" cy="404655"/>
            </a:xfrm>
          </p:grpSpPr>
          <p:grpSp>
            <p:nvGrpSpPr>
              <p:cNvPr id="4181" name="Google Shape;4181;p59"/>
              <p:cNvGrpSpPr/>
              <p:nvPr/>
            </p:nvGrpSpPr>
            <p:grpSpPr>
              <a:xfrm>
                <a:off x="5657361" y="2824811"/>
                <a:ext cx="1078361" cy="404655"/>
                <a:chOff x="5657361" y="2824811"/>
                <a:chExt cx="1078361" cy="404655"/>
              </a:xfrm>
            </p:grpSpPr>
            <p:grpSp>
              <p:nvGrpSpPr>
                <p:cNvPr id="4182" name="Google Shape;4182;p59"/>
                <p:cNvGrpSpPr/>
                <p:nvPr/>
              </p:nvGrpSpPr>
              <p:grpSpPr>
                <a:xfrm>
                  <a:off x="5938485" y="2824811"/>
                  <a:ext cx="797237" cy="404655"/>
                  <a:chOff x="5938485" y="2824811"/>
                  <a:chExt cx="797237" cy="404655"/>
                </a:xfrm>
              </p:grpSpPr>
              <p:sp>
                <p:nvSpPr>
                  <p:cNvPr id="4183" name="Google Shape;4183;p5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5" name="Google Shape;4185;p5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6" name="Google Shape;4186;p5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 name="Google Shape;4187;p59"/>
            <p:cNvGrpSpPr/>
            <p:nvPr/>
          </p:nvGrpSpPr>
          <p:grpSpPr>
            <a:xfrm>
              <a:off x="5190863" y="3528942"/>
              <a:ext cx="1078026" cy="404739"/>
              <a:chOff x="5190863" y="3528942"/>
              <a:chExt cx="1078026" cy="404739"/>
            </a:xfrm>
          </p:grpSpPr>
          <p:sp>
            <p:nvSpPr>
              <p:cNvPr id="4188" name="Google Shape;4188;p5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9" name="Google Shape;4189;p59"/>
              <p:cNvGrpSpPr/>
              <p:nvPr/>
            </p:nvGrpSpPr>
            <p:grpSpPr>
              <a:xfrm>
                <a:off x="5190863" y="3528942"/>
                <a:ext cx="1078026" cy="404739"/>
                <a:chOff x="5190863" y="3528942"/>
                <a:chExt cx="1078026" cy="404739"/>
              </a:xfrm>
            </p:grpSpPr>
            <p:sp>
              <p:nvSpPr>
                <p:cNvPr id="4190" name="Google Shape;4190;p5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92" name="Google Shape;4192;p59"/>
          <p:cNvGrpSpPr/>
          <p:nvPr/>
        </p:nvGrpSpPr>
        <p:grpSpPr>
          <a:xfrm>
            <a:off x="724302" y="1268321"/>
            <a:ext cx="1086719" cy="879487"/>
            <a:chOff x="803162" y="1474292"/>
            <a:chExt cx="1086719" cy="879487"/>
          </a:xfrm>
        </p:grpSpPr>
        <p:grpSp>
          <p:nvGrpSpPr>
            <p:cNvPr id="4193" name="Google Shape;4193;p59"/>
            <p:cNvGrpSpPr/>
            <p:nvPr/>
          </p:nvGrpSpPr>
          <p:grpSpPr>
            <a:xfrm>
              <a:off x="803162" y="1625948"/>
              <a:ext cx="445856" cy="576579"/>
              <a:chOff x="803162" y="1625948"/>
              <a:chExt cx="445856" cy="576579"/>
            </a:xfrm>
          </p:grpSpPr>
          <p:sp>
            <p:nvSpPr>
              <p:cNvPr id="4194" name="Google Shape;4194;p5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5" name="Google Shape;4195;p59"/>
              <p:cNvGrpSpPr/>
              <p:nvPr/>
            </p:nvGrpSpPr>
            <p:grpSpPr>
              <a:xfrm>
                <a:off x="1056023" y="1625948"/>
                <a:ext cx="192995" cy="576579"/>
                <a:chOff x="1056023" y="1625948"/>
                <a:chExt cx="192995" cy="576579"/>
              </a:xfrm>
            </p:grpSpPr>
            <p:sp>
              <p:nvSpPr>
                <p:cNvPr id="4196" name="Google Shape;4196;p5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59"/>
            <p:cNvGrpSpPr/>
            <p:nvPr/>
          </p:nvGrpSpPr>
          <p:grpSpPr>
            <a:xfrm>
              <a:off x="1371406" y="1474292"/>
              <a:ext cx="518475" cy="879487"/>
              <a:chOff x="1398231" y="1474292"/>
              <a:chExt cx="518475" cy="879487"/>
            </a:xfrm>
          </p:grpSpPr>
          <p:grpSp>
            <p:nvGrpSpPr>
              <p:cNvPr id="4202" name="Google Shape;4202;p59"/>
              <p:cNvGrpSpPr/>
              <p:nvPr/>
            </p:nvGrpSpPr>
            <p:grpSpPr>
              <a:xfrm>
                <a:off x="1398231" y="1474292"/>
                <a:ext cx="518475" cy="341643"/>
                <a:chOff x="1398231" y="1474292"/>
                <a:chExt cx="518475" cy="341643"/>
              </a:xfrm>
            </p:grpSpPr>
            <p:sp>
              <p:nvSpPr>
                <p:cNvPr id="4203" name="Google Shape;4203;p5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 name="Google Shape;4204;p59"/>
                <p:cNvGrpSpPr/>
                <p:nvPr/>
              </p:nvGrpSpPr>
              <p:grpSpPr>
                <a:xfrm>
                  <a:off x="1616453" y="1474292"/>
                  <a:ext cx="300253" cy="341643"/>
                  <a:chOff x="1616453" y="1475379"/>
                  <a:chExt cx="300253" cy="341643"/>
                </a:xfrm>
              </p:grpSpPr>
              <p:sp>
                <p:nvSpPr>
                  <p:cNvPr id="4205" name="Google Shape;4205;p5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2" name="Google Shape;4212;p59"/>
                  <p:cNvGrpSpPr/>
                  <p:nvPr/>
                </p:nvGrpSpPr>
                <p:grpSpPr>
                  <a:xfrm>
                    <a:off x="1839639" y="1475379"/>
                    <a:ext cx="77067" cy="341643"/>
                    <a:chOff x="1839639" y="1475379"/>
                    <a:chExt cx="77067" cy="341643"/>
                  </a:xfrm>
                </p:grpSpPr>
                <p:sp>
                  <p:nvSpPr>
                    <p:cNvPr id="4213" name="Google Shape;4213;p5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15" name="Google Shape;4215;p59"/>
              <p:cNvGrpSpPr/>
              <p:nvPr/>
            </p:nvGrpSpPr>
            <p:grpSpPr>
              <a:xfrm>
                <a:off x="1398451" y="2012951"/>
                <a:ext cx="518255" cy="340828"/>
                <a:chOff x="1398451" y="2012951"/>
                <a:chExt cx="518255" cy="340828"/>
              </a:xfrm>
            </p:grpSpPr>
            <p:sp>
              <p:nvSpPr>
                <p:cNvPr id="4216" name="Google Shape;4216;p5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59"/>
                <p:cNvGrpSpPr/>
                <p:nvPr/>
              </p:nvGrpSpPr>
              <p:grpSpPr>
                <a:xfrm>
                  <a:off x="1616453" y="2012951"/>
                  <a:ext cx="300253" cy="340828"/>
                  <a:chOff x="1616453" y="2013538"/>
                  <a:chExt cx="300253" cy="340828"/>
                </a:xfrm>
              </p:grpSpPr>
              <p:sp>
                <p:nvSpPr>
                  <p:cNvPr id="4218" name="Google Shape;4218;p5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9"/>
                  <p:cNvGrpSpPr/>
                  <p:nvPr/>
                </p:nvGrpSpPr>
                <p:grpSpPr>
                  <a:xfrm>
                    <a:off x="1839639" y="2013538"/>
                    <a:ext cx="77067" cy="340828"/>
                    <a:chOff x="1839639" y="2013538"/>
                    <a:chExt cx="77067" cy="340828"/>
                  </a:xfrm>
                </p:grpSpPr>
                <p:sp>
                  <p:nvSpPr>
                    <p:cNvPr id="4226" name="Google Shape;4226;p5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228" name="Google Shape;4228;p59"/>
          <p:cNvGrpSpPr/>
          <p:nvPr/>
        </p:nvGrpSpPr>
        <p:grpSpPr>
          <a:xfrm>
            <a:off x="721126" y="3399508"/>
            <a:ext cx="1368681" cy="682918"/>
            <a:chOff x="724986" y="3605478"/>
            <a:chExt cx="1368681" cy="682918"/>
          </a:xfrm>
        </p:grpSpPr>
        <p:grpSp>
          <p:nvGrpSpPr>
            <p:cNvPr id="4229" name="Google Shape;4229;p59"/>
            <p:cNvGrpSpPr/>
            <p:nvPr/>
          </p:nvGrpSpPr>
          <p:grpSpPr>
            <a:xfrm>
              <a:off x="1289102" y="3823629"/>
              <a:ext cx="240442" cy="250435"/>
              <a:chOff x="-165066" y="3843615"/>
              <a:chExt cx="221259" cy="230455"/>
            </a:xfrm>
          </p:grpSpPr>
          <p:sp>
            <p:nvSpPr>
              <p:cNvPr id="4230" name="Google Shape;4230;p5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59"/>
            <p:cNvGrpSpPr/>
            <p:nvPr/>
          </p:nvGrpSpPr>
          <p:grpSpPr>
            <a:xfrm>
              <a:off x="724986" y="3605478"/>
              <a:ext cx="1368681" cy="682918"/>
              <a:chOff x="724986" y="3605478"/>
              <a:chExt cx="1368681" cy="682918"/>
            </a:xfrm>
          </p:grpSpPr>
          <p:grpSp>
            <p:nvGrpSpPr>
              <p:cNvPr id="4251" name="Google Shape;4251;p59"/>
              <p:cNvGrpSpPr/>
              <p:nvPr/>
            </p:nvGrpSpPr>
            <p:grpSpPr>
              <a:xfrm>
                <a:off x="1498221" y="4047614"/>
                <a:ext cx="529172" cy="240783"/>
                <a:chOff x="1498221" y="4047614"/>
                <a:chExt cx="529172" cy="240783"/>
              </a:xfrm>
            </p:grpSpPr>
            <p:grpSp>
              <p:nvGrpSpPr>
                <p:cNvPr id="4252" name="Google Shape;4252;p59"/>
                <p:cNvGrpSpPr/>
                <p:nvPr/>
              </p:nvGrpSpPr>
              <p:grpSpPr>
                <a:xfrm>
                  <a:off x="1826655" y="4224370"/>
                  <a:ext cx="200738" cy="25631"/>
                  <a:chOff x="1826655" y="4224370"/>
                  <a:chExt cx="200738" cy="25631"/>
                </a:xfrm>
              </p:grpSpPr>
              <p:sp>
                <p:nvSpPr>
                  <p:cNvPr id="4253" name="Google Shape;4253;p5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59"/>
                <p:cNvGrpSpPr/>
                <p:nvPr/>
              </p:nvGrpSpPr>
              <p:grpSpPr>
                <a:xfrm>
                  <a:off x="1498221" y="4047614"/>
                  <a:ext cx="328444" cy="240783"/>
                  <a:chOff x="1498221" y="4047614"/>
                  <a:chExt cx="328444" cy="240783"/>
                </a:xfrm>
              </p:grpSpPr>
              <p:sp>
                <p:nvSpPr>
                  <p:cNvPr id="4256" name="Google Shape;4256;p5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7" name="Google Shape;4257;p59"/>
                  <p:cNvGrpSpPr/>
                  <p:nvPr/>
                </p:nvGrpSpPr>
                <p:grpSpPr>
                  <a:xfrm>
                    <a:off x="1498221" y="4047614"/>
                    <a:ext cx="150566" cy="190416"/>
                    <a:chOff x="1498221" y="4047614"/>
                    <a:chExt cx="150566" cy="190416"/>
                  </a:xfrm>
                </p:grpSpPr>
                <p:sp>
                  <p:nvSpPr>
                    <p:cNvPr id="4258" name="Google Shape;4258;p5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60" name="Google Shape;4260;p59"/>
              <p:cNvGrpSpPr/>
              <p:nvPr/>
            </p:nvGrpSpPr>
            <p:grpSpPr>
              <a:xfrm>
                <a:off x="1560718" y="3800594"/>
                <a:ext cx="532948" cy="302090"/>
                <a:chOff x="1560718" y="3800594"/>
                <a:chExt cx="532948" cy="302090"/>
              </a:xfrm>
            </p:grpSpPr>
            <p:grpSp>
              <p:nvGrpSpPr>
                <p:cNvPr id="4261" name="Google Shape;4261;p59"/>
                <p:cNvGrpSpPr/>
                <p:nvPr/>
              </p:nvGrpSpPr>
              <p:grpSpPr>
                <a:xfrm>
                  <a:off x="1912179" y="3827344"/>
                  <a:ext cx="181487" cy="25631"/>
                  <a:chOff x="1912179" y="3827344"/>
                  <a:chExt cx="181487" cy="25631"/>
                </a:xfrm>
              </p:grpSpPr>
              <p:sp>
                <p:nvSpPr>
                  <p:cNvPr id="4262" name="Google Shape;4262;p5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59"/>
                <p:cNvGrpSpPr/>
                <p:nvPr/>
              </p:nvGrpSpPr>
              <p:grpSpPr>
                <a:xfrm>
                  <a:off x="1912179" y="4044505"/>
                  <a:ext cx="181487" cy="25622"/>
                  <a:chOff x="1912179" y="4044506"/>
                  <a:chExt cx="181487" cy="25622"/>
                </a:xfrm>
              </p:grpSpPr>
              <p:sp>
                <p:nvSpPr>
                  <p:cNvPr id="4265" name="Google Shape;4265;p5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59"/>
                <p:cNvGrpSpPr/>
                <p:nvPr/>
              </p:nvGrpSpPr>
              <p:grpSpPr>
                <a:xfrm>
                  <a:off x="1560718" y="3800594"/>
                  <a:ext cx="351472" cy="302090"/>
                  <a:chOff x="1560718" y="3800594"/>
                  <a:chExt cx="351472" cy="302090"/>
                </a:xfrm>
              </p:grpSpPr>
              <p:grpSp>
                <p:nvGrpSpPr>
                  <p:cNvPr id="4268" name="Google Shape;4268;p59"/>
                  <p:cNvGrpSpPr/>
                  <p:nvPr/>
                </p:nvGrpSpPr>
                <p:grpSpPr>
                  <a:xfrm>
                    <a:off x="1560718" y="3842857"/>
                    <a:ext cx="173586" cy="217131"/>
                    <a:chOff x="1560718" y="3842857"/>
                    <a:chExt cx="173586" cy="217131"/>
                  </a:xfrm>
                </p:grpSpPr>
                <p:sp>
                  <p:nvSpPr>
                    <p:cNvPr id="4269" name="Google Shape;4269;p5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2" name="Google Shape;4272;p5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74" name="Google Shape;4274;p5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5" name="Google Shape;4275;p59"/>
              <p:cNvGrpSpPr/>
              <p:nvPr/>
            </p:nvGrpSpPr>
            <p:grpSpPr>
              <a:xfrm>
                <a:off x="785350" y="3605478"/>
                <a:ext cx="535311" cy="249245"/>
                <a:chOff x="785350" y="3605478"/>
                <a:chExt cx="535311" cy="249245"/>
              </a:xfrm>
            </p:grpSpPr>
            <p:grpSp>
              <p:nvGrpSpPr>
                <p:cNvPr id="4276" name="Google Shape;4276;p59"/>
                <p:cNvGrpSpPr/>
                <p:nvPr/>
              </p:nvGrpSpPr>
              <p:grpSpPr>
                <a:xfrm>
                  <a:off x="785350" y="3605478"/>
                  <a:ext cx="376191" cy="102736"/>
                  <a:chOff x="785350" y="3605478"/>
                  <a:chExt cx="376191" cy="102736"/>
                </a:xfrm>
              </p:grpSpPr>
              <p:sp>
                <p:nvSpPr>
                  <p:cNvPr id="4277" name="Google Shape;4277;p5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59"/>
                <p:cNvGrpSpPr/>
                <p:nvPr/>
              </p:nvGrpSpPr>
              <p:grpSpPr>
                <a:xfrm>
                  <a:off x="1161530" y="3655851"/>
                  <a:ext cx="159131" cy="198872"/>
                  <a:chOff x="1161530" y="3655851"/>
                  <a:chExt cx="159131" cy="198872"/>
                </a:xfrm>
              </p:grpSpPr>
              <p:sp>
                <p:nvSpPr>
                  <p:cNvPr id="4281" name="Google Shape;4281;p5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3" name="Google Shape;4283;p59"/>
              <p:cNvGrpSpPr/>
              <p:nvPr/>
            </p:nvGrpSpPr>
            <p:grpSpPr>
              <a:xfrm>
                <a:off x="785350" y="4047614"/>
                <a:ext cx="535311" cy="240783"/>
                <a:chOff x="785350" y="4047614"/>
                <a:chExt cx="535311" cy="240783"/>
              </a:xfrm>
            </p:grpSpPr>
            <p:grpSp>
              <p:nvGrpSpPr>
                <p:cNvPr id="4284" name="Google Shape;4284;p59"/>
                <p:cNvGrpSpPr/>
                <p:nvPr/>
              </p:nvGrpSpPr>
              <p:grpSpPr>
                <a:xfrm>
                  <a:off x="1161636" y="4047614"/>
                  <a:ext cx="159025" cy="190415"/>
                  <a:chOff x="1161636" y="4047614"/>
                  <a:chExt cx="159025" cy="190415"/>
                </a:xfrm>
              </p:grpSpPr>
              <p:sp>
                <p:nvSpPr>
                  <p:cNvPr id="4285" name="Google Shape;4285;p5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59"/>
                <p:cNvGrpSpPr/>
                <p:nvPr/>
              </p:nvGrpSpPr>
              <p:grpSpPr>
                <a:xfrm>
                  <a:off x="785350" y="4185661"/>
                  <a:ext cx="376191" cy="102736"/>
                  <a:chOff x="785350" y="4185661"/>
                  <a:chExt cx="376191" cy="102736"/>
                </a:xfrm>
              </p:grpSpPr>
              <p:sp>
                <p:nvSpPr>
                  <p:cNvPr id="4288" name="Google Shape;4288;p5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91" name="Google Shape;4291;p59"/>
              <p:cNvGrpSpPr/>
              <p:nvPr/>
            </p:nvGrpSpPr>
            <p:grpSpPr>
              <a:xfrm>
                <a:off x="1501054" y="3605478"/>
                <a:ext cx="526340" cy="249240"/>
                <a:chOff x="1501054" y="3605478"/>
                <a:chExt cx="526340" cy="249240"/>
              </a:xfrm>
            </p:grpSpPr>
            <p:grpSp>
              <p:nvGrpSpPr>
                <p:cNvPr id="4292" name="Google Shape;4292;p59"/>
                <p:cNvGrpSpPr/>
                <p:nvPr/>
              </p:nvGrpSpPr>
              <p:grpSpPr>
                <a:xfrm>
                  <a:off x="1834208" y="3643867"/>
                  <a:ext cx="193185" cy="25622"/>
                  <a:chOff x="1834208" y="3643867"/>
                  <a:chExt cx="193185" cy="25622"/>
                </a:xfrm>
              </p:grpSpPr>
              <p:sp>
                <p:nvSpPr>
                  <p:cNvPr id="4293" name="Google Shape;4293;p5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59"/>
                <p:cNvGrpSpPr/>
                <p:nvPr/>
              </p:nvGrpSpPr>
              <p:grpSpPr>
                <a:xfrm>
                  <a:off x="1501054" y="3605478"/>
                  <a:ext cx="333165" cy="249240"/>
                  <a:chOff x="1501054" y="3605478"/>
                  <a:chExt cx="333165" cy="249240"/>
                </a:xfrm>
              </p:grpSpPr>
              <p:sp>
                <p:nvSpPr>
                  <p:cNvPr id="4296" name="Google Shape;4296;p5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7" name="Google Shape;4297;p59"/>
                  <p:cNvGrpSpPr/>
                  <p:nvPr/>
                </p:nvGrpSpPr>
                <p:grpSpPr>
                  <a:xfrm>
                    <a:off x="1501054" y="3655851"/>
                    <a:ext cx="155286" cy="198867"/>
                    <a:chOff x="1501054" y="3655851"/>
                    <a:chExt cx="155286" cy="198867"/>
                  </a:xfrm>
                </p:grpSpPr>
                <p:sp>
                  <p:nvSpPr>
                    <p:cNvPr id="4298" name="Google Shape;4298;p5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0" name="Google Shape;4300;p59"/>
              <p:cNvGrpSpPr/>
              <p:nvPr/>
            </p:nvGrpSpPr>
            <p:grpSpPr>
              <a:xfrm>
                <a:off x="724986" y="3800594"/>
                <a:ext cx="532950" cy="302090"/>
                <a:chOff x="724986" y="3800594"/>
                <a:chExt cx="532950" cy="302090"/>
              </a:xfrm>
            </p:grpSpPr>
            <p:grpSp>
              <p:nvGrpSpPr>
                <p:cNvPr id="4301" name="Google Shape;4301;p59"/>
                <p:cNvGrpSpPr/>
                <p:nvPr/>
              </p:nvGrpSpPr>
              <p:grpSpPr>
                <a:xfrm>
                  <a:off x="724986" y="4044367"/>
                  <a:ext cx="181314" cy="25626"/>
                  <a:chOff x="724986" y="4044367"/>
                  <a:chExt cx="181314" cy="25626"/>
                </a:xfrm>
              </p:grpSpPr>
              <p:sp>
                <p:nvSpPr>
                  <p:cNvPr id="4302" name="Google Shape;4302;p5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59"/>
                <p:cNvGrpSpPr/>
                <p:nvPr/>
              </p:nvGrpSpPr>
              <p:grpSpPr>
                <a:xfrm>
                  <a:off x="906290" y="3800594"/>
                  <a:ext cx="351646" cy="302090"/>
                  <a:chOff x="906290" y="3800594"/>
                  <a:chExt cx="351646" cy="302090"/>
                </a:xfrm>
              </p:grpSpPr>
              <p:grpSp>
                <p:nvGrpSpPr>
                  <p:cNvPr id="4305" name="Google Shape;4305;p59"/>
                  <p:cNvGrpSpPr/>
                  <p:nvPr/>
                </p:nvGrpSpPr>
                <p:grpSpPr>
                  <a:xfrm>
                    <a:off x="1084172" y="3842857"/>
                    <a:ext cx="173764" cy="217131"/>
                    <a:chOff x="1084172" y="3842857"/>
                    <a:chExt cx="173764" cy="217131"/>
                  </a:xfrm>
                </p:grpSpPr>
                <p:grpSp>
                  <p:nvGrpSpPr>
                    <p:cNvPr id="4306" name="Google Shape;4306;p59"/>
                    <p:cNvGrpSpPr/>
                    <p:nvPr/>
                  </p:nvGrpSpPr>
                  <p:grpSpPr>
                    <a:xfrm>
                      <a:off x="1156862" y="3936509"/>
                      <a:ext cx="101073" cy="25622"/>
                      <a:chOff x="1156862" y="3936509"/>
                      <a:chExt cx="101073" cy="25622"/>
                    </a:xfrm>
                  </p:grpSpPr>
                  <p:sp>
                    <p:nvSpPr>
                      <p:cNvPr id="4307" name="Google Shape;4307;p5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9" name="Google Shape;4309;p5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0" name="Google Shape;4310;p5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59"/>
                <p:cNvGrpSpPr/>
                <p:nvPr/>
              </p:nvGrpSpPr>
              <p:grpSpPr>
                <a:xfrm>
                  <a:off x="724986" y="3830189"/>
                  <a:ext cx="189533" cy="25626"/>
                  <a:chOff x="724986" y="3830189"/>
                  <a:chExt cx="189533" cy="25626"/>
                </a:xfrm>
              </p:grpSpPr>
              <p:sp>
                <p:nvSpPr>
                  <p:cNvPr id="4313" name="Google Shape;4313;p5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315" name="Google Shape;4315;p59"/>
          <p:cNvGrpSpPr/>
          <p:nvPr/>
        </p:nvGrpSpPr>
        <p:grpSpPr>
          <a:xfrm>
            <a:off x="2249438" y="2249669"/>
            <a:ext cx="948701" cy="935378"/>
            <a:chOff x="2253298" y="2428317"/>
            <a:chExt cx="948701" cy="935378"/>
          </a:xfrm>
        </p:grpSpPr>
        <p:sp>
          <p:nvSpPr>
            <p:cNvPr id="4316" name="Google Shape;4316;p5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352"/>
        <p:cNvGrpSpPr/>
        <p:nvPr/>
      </p:nvGrpSpPr>
      <p:grpSpPr>
        <a:xfrm>
          <a:off x="0" y="0"/>
          <a:ext cx="0" cy="0"/>
          <a:chOff x="0" y="0"/>
          <a:chExt cx="0" cy="0"/>
        </a:xfrm>
      </p:grpSpPr>
      <p:grpSp>
        <p:nvGrpSpPr>
          <p:cNvPr id="4353" name="Google Shape;4353;p60"/>
          <p:cNvGrpSpPr/>
          <p:nvPr/>
        </p:nvGrpSpPr>
        <p:grpSpPr>
          <a:xfrm>
            <a:off x="3339745" y="952988"/>
            <a:ext cx="2363393" cy="1017867"/>
            <a:chOff x="3292400" y="1219146"/>
            <a:chExt cx="2615240" cy="1110239"/>
          </a:xfrm>
        </p:grpSpPr>
        <p:sp>
          <p:nvSpPr>
            <p:cNvPr id="4354" name="Google Shape;4354;p6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355" name="Google Shape;4355;p6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6" name="Google Shape;4356;p6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357" name="Google Shape;4357;p6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358" name="Google Shape;4358;p6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359" name="Google Shape;4359;p6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360" name="Google Shape;4360;p6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361" name="Google Shape;4361;p6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362" name="Google Shape;4362;p6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363" name="Google Shape;4363;p6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364" name="Google Shape;4364;p6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365" name="Google Shape;4365;p6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366" name="Google Shape;4366;p6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367" name="Google Shape;4367;p6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368" name="Google Shape;4368;p60"/>
            <p:cNvGrpSpPr/>
            <p:nvPr/>
          </p:nvGrpSpPr>
          <p:grpSpPr>
            <a:xfrm>
              <a:off x="3748438" y="1378608"/>
              <a:ext cx="2159202" cy="903971"/>
              <a:chOff x="1683525" y="2179850"/>
              <a:chExt cx="4519050" cy="2134525"/>
            </a:xfrm>
          </p:grpSpPr>
          <p:sp>
            <p:nvSpPr>
              <p:cNvPr id="4369" name="Google Shape;4369;p6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0" name="Google Shape;4370;p6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1" name="Google Shape;4371;p6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2" name="Google Shape;4372;p6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3" name="Google Shape;4373;p6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4" name="Google Shape;4374;p6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5" name="Google Shape;4375;p6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6" name="Google Shape;4376;p6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7" name="Google Shape;4377;p6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8" name="Google Shape;4378;p6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79" name="Google Shape;4379;p6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80" name="Google Shape;4380;p6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381" name="Google Shape;4381;p60"/>
          <p:cNvGraphicFramePr/>
          <p:nvPr/>
        </p:nvGraphicFramePr>
        <p:xfrm>
          <a:off x="5935838" y="2130461"/>
          <a:ext cx="3000000" cy="3000000"/>
        </p:xfrm>
        <a:graphic>
          <a:graphicData uri="http://schemas.openxmlformats.org/drawingml/2006/table">
            <a:tbl>
              <a:tblPr>
                <a:noFill/>
                <a:tableStyleId>{8B65DC82-F953-4277-9C5A-D43609E93811}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382" name="Google Shape;4382;p60"/>
          <p:cNvGrpSpPr/>
          <p:nvPr/>
        </p:nvGrpSpPr>
        <p:grpSpPr>
          <a:xfrm>
            <a:off x="5935948" y="3189058"/>
            <a:ext cx="2496964" cy="1001454"/>
            <a:chOff x="1919611" y="789980"/>
            <a:chExt cx="1474179" cy="606868"/>
          </a:xfrm>
        </p:grpSpPr>
        <p:cxnSp>
          <p:nvCxnSpPr>
            <p:cNvPr id="4383" name="Google Shape;4383;p6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84" name="Google Shape;4384;p6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85" name="Google Shape;4385;p6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386" name="Google Shape;4386;p60"/>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387" name="Google Shape;4387;p60"/>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388" name="Google Shape;4388;p60"/>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389" name="Google Shape;4389;p60"/>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390" name="Google Shape;4390;p6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397" name="Google Shape;4397;p60"/>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398" name="Google Shape;4398;p60"/>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399" name="Google Shape;4399;p6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60"/>
          <p:cNvGrpSpPr/>
          <p:nvPr/>
        </p:nvGrpSpPr>
        <p:grpSpPr>
          <a:xfrm>
            <a:off x="712562" y="998017"/>
            <a:ext cx="2394370" cy="976502"/>
            <a:chOff x="749309" y="1112739"/>
            <a:chExt cx="2371603" cy="976502"/>
          </a:xfrm>
        </p:grpSpPr>
        <p:sp>
          <p:nvSpPr>
            <p:cNvPr id="4401" name="Google Shape;4401;p6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33" name="Google Shape;4433;p60"/>
          <p:cNvGraphicFramePr/>
          <p:nvPr/>
        </p:nvGraphicFramePr>
        <p:xfrm>
          <a:off x="5935863" y="996311"/>
          <a:ext cx="3000000" cy="3000000"/>
        </p:xfrm>
        <a:graphic>
          <a:graphicData uri="http://schemas.openxmlformats.org/drawingml/2006/table">
            <a:tbl>
              <a:tblPr>
                <a:noFill/>
                <a:tableStyleId>{8B65DC82-F953-4277-9C5A-D43609E93811}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434" name="Google Shape;4434;p60"/>
          <p:cNvGraphicFramePr/>
          <p:nvPr/>
        </p:nvGraphicFramePr>
        <p:xfrm>
          <a:off x="3342575" y="2130461"/>
          <a:ext cx="3000000" cy="3000000"/>
        </p:xfrm>
        <a:graphic>
          <a:graphicData uri="http://schemas.openxmlformats.org/drawingml/2006/table">
            <a:tbl>
              <a:tblPr>
                <a:noFill/>
                <a:tableStyleId>{8B65DC82-F953-4277-9C5A-D43609E93811}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35" name="Google Shape;4435;p60"/>
          <p:cNvGrpSpPr/>
          <p:nvPr/>
        </p:nvGrpSpPr>
        <p:grpSpPr>
          <a:xfrm>
            <a:off x="4086505" y="2517104"/>
            <a:ext cx="1517436" cy="74460"/>
            <a:chOff x="3980086" y="2804397"/>
            <a:chExt cx="1227600" cy="66900"/>
          </a:xfrm>
        </p:grpSpPr>
        <p:sp>
          <p:nvSpPr>
            <p:cNvPr id="4436" name="Google Shape;4436;p6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60"/>
          <p:cNvGrpSpPr/>
          <p:nvPr/>
        </p:nvGrpSpPr>
        <p:grpSpPr>
          <a:xfrm>
            <a:off x="4711569" y="2809692"/>
            <a:ext cx="892956" cy="74460"/>
            <a:chOff x="3980086" y="2804397"/>
            <a:chExt cx="1227600" cy="66900"/>
          </a:xfrm>
        </p:grpSpPr>
        <p:sp>
          <p:nvSpPr>
            <p:cNvPr id="4439" name="Google Shape;4439;p6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60"/>
          <p:cNvGrpSpPr/>
          <p:nvPr/>
        </p:nvGrpSpPr>
        <p:grpSpPr>
          <a:xfrm>
            <a:off x="3344661" y="3168575"/>
            <a:ext cx="2363244" cy="1005943"/>
            <a:chOff x="3358415" y="3361302"/>
            <a:chExt cx="2363244" cy="1024695"/>
          </a:xfrm>
        </p:grpSpPr>
        <p:grpSp>
          <p:nvGrpSpPr>
            <p:cNvPr id="4442" name="Google Shape;4442;p60"/>
            <p:cNvGrpSpPr/>
            <p:nvPr/>
          </p:nvGrpSpPr>
          <p:grpSpPr>
            <a:xfrm>
              <a:off x="3358415" y="3361302"/>
              <a:ext cx="441300" cy="1024695"/>
              <a:chOff x="3358415" y="3361302"/>
              <a:chExt cx="441300" cy="1024695"/>
            </a:xfrm>
          </p:grpSpPr>
          <p:sp>
            <p:nvSpPr>
              <p:cNvPr id="4443" name="Google Shape;4443;p6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60"/>
            <p:cNvGrpSpPr/>
            <p:nvPr/>
          </p:nvGrpSpPr>
          <p:grpSpPr>
            <a:xfrm>
              <a:off x="3838901" y="3361302"/>
              <a:ext cx="441300" cy="1024695"/>
              <a:chOff x="3838901" y="3361302"/>
              <a:chExt cx="441300" cy="1024695"/>
            </a:xfrm>
          </p:grpSpPr>
          <p:sp>
            <p:nvSpPr>
              <p:cNvPr id="4450" name="Google Shape;4450;p6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6" name="Google Shape;4456;p60"/>
            <p:cNvGrpSpPr/>
            <p:nvPr/>
          </p:nvGrpSpPr>
          <p:grpSpPr>
            <a:xfrm>
              <a:off x="4319387" y="3361302"/>
              <a:ext cx="441300" cy="1024695"/>
              <a:chOff x="4319387" y="3361302"/>
              <a:chExt cx="441300" cy="1024695"/>
            </a:xfrm>
          </p:grpSpPr>
          <p:sp>
            <p:nvSpPr>
              <p:cNvPr id="4457" name="Google Shape;4457;p6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60"/>
            <p:cNvGrpSpPr/>
            <p:nvPr/>
          </p:nvGrpSpPr>
          <p:grpSpPr>
            <a:xfrm>
              <a:off x="4799873" y="3361302"/>
              <a:ext cx="441300" cy="1024695"/>
              <a:chOff x="4799873" y="3361302"/>
              <a:chExt cx="441300" cy="1024695"/>
            </a:xfrm>
          </p:grpSpPr>
          <p:sp>
            <p:nvSpPr>
              <p:cNvPr id="4464" name="Google Shape;4464;p6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60"/>
            <p:cNvGrpSpPr/>
            <p:nvPr/>
          </p:nvGrpSpPr>
          <p:grpSpPr>
            <a:xfrm>
              <a:off x="5280360" y="3361302"/>
              <a:ext cx="441300" cy="1024695"/>
              <a:chOff x="5280360" y="3361302"/>
              <a:chExt cx="441300" cy="1024695"/>
            </a:xfrm>
          </p:grpSpPr>
          <p:sp>
            <p:nvSpPr>
              <p:cNvPr id="4471" name="Google Shape;4471;p6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477" name="Google Shape;4477;p60"/>
          <p:cNvGraphicFramePr/>
          <p:nvPr/>
        </p:nvGraphicFramePr>
        <p:xfrm>
          <a:off x="711088" y="2130461"/>
          <a:ext cx="3000000" cy="3000000"/>
        </p:xfrm>
        <a:graphic>
          <a:graphicData uri="http://schemas.openxmlformats.org/drawingml/2006/table">
            <a:tbl>
              <a:tblPr>
                <a:noFill/>
                <a:tableStyleId>{8B65DC82-F953-4277-9C5A-D43609E93811}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78" name="Google Shape;4478;p60"/>
          <p:cNvGrpSpPr/>
          <p:nvPr/>
        </p:nvGrpSpPr>
        <p:grpSpPr>
          <a:xfrm>
            <a:off x="712613" y="3180186"/>
            <a:ext cx="2403614" cy="1005900"/>
            <a:chOff x="726450" y="3372825"/>
            <a:chExt cx="2403614" cy="1005900"/>
          </a:xfrm>
        </p:grpSpPr>
        <p:grpSp>
          <p:nvGrpSpPr>
            <p:cNvPr id="4479" name="Google Shape;4479;p60"/>
            <p:cNvGrpSpPr/>
            <p:nvPr/>
          </p:nvGrpSpPr>
          <p:grpSpPr>
            <a:xfrm>
              <a:off x="726450" y="3696000"/>
              <a:ext cx="2403614" cy="500898"/>
              <a:chOff x="726450" y="3696000"/>
              <a:chExt cx="2403614" cy="500898"/>
            </a:xfrm>
          </p:grpSpPr>
          <p:sp>
            <p:nvSpPr>
              <p:cNvPr id="4480" name="Google Shape;4480;p6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81" name="Google Shape;4481;p6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82" name="Google Shape;4482;p60"/>
            <p:cNvGrpSpPr/>
            <p:nvPr/>
          </p:nvGrpSpPr>
          <p:grpSpPr>
            <a:xfrm>
              <a:off x="1348050" y="3372825"/>
              <a:ext cx="1720425" cy="1005900"/>
              <a:chOff x="1348050" y="3372825"/>
              <a:chExt cx="1720425" cy="1005900"/>
            </a:xfrm>
          </p:grpSpPr>
          <p:sp>
            <p:nvSpPr>
              <p:cNvPr id="4483" name="Google Shape;4483;p6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84" name="Google Shape;4484;p6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85" name="Google Shape;4485;p6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86" name="Google Shape;4486;p6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87" name="Google Shape;4487;p6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88" name="Google Shape;4488;p60"/>
            <p:cNvGrpSpPr/>
            <p:nvPr/>
          </p:nvGrpSpPr>
          <p:grpSpPr>
            <a:xfrm>
              <a:off x="1455707" y="3731058"/>
              <a:ext cx="1491150" cy="417657"/>
              <a:chOff x="1455707" y="3731058"/>
              <a:chExt cx="1491150" cy="417657"/>
            </a:xfrm>
          </p:grpSpPr>
          <p:grpSp>
            <p:nvGrpSpPr>
              <p:cNvPr id="4489" name="Google Shape;4489;p60"/>
              <p:cNvGrpSpPr/>
              <p:nvPr/>
            </p:nvGrpSpPr>
            <p:grpSpPr>
              <a:xfrm>
                <a:off x="1472938" y="3745828"/>
                <a:ext cx="72126" cy="53788"/>
                <a:chOff x="1472938" y="3745828"/>
                <a:chExt cx="72126" cy="53788"/>
              </a:xfrm>
            </p:grpSpPr>
            <p:sp>
              <p:nvSpPr>
                <p:cNvPr id="4490" name="Google Shape;4490;p6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60"/>
              <p:cNvGrpSpPr/>
              <p:nvPr/>
            </p:nvGrpSpPr>
            <p:grpSpPr>
              <a:xfrm>
                <a:off x="1819181" y="4089633"/>
                <a:ext cx="72126" cy="53788"/>
                <a:chOff x="1819181" y="4089633"/>
                <a:chExt cx="72126" cy="53788"/>
              </a:xfrm>
            </p:grpSpPr>
            <p:sp>
              <p:nvSpPr>
                <p:cNvPr id="4493" name="Google Shape;4493;p6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60"/>
              <p:cNvGrpSpPr/>
              <p:nvPr/>
            </p:nvGrpSpPr>
            <p:grpSpPr>
              <a:xfrm>
                <a:off x="1455707" y="4084171"/>
                <a:ext cx="64321" cy="64544"/>
                <a:chOff x="1455707" y="4084171"/>
                <a:chExt cx="64321" cy="64544"/>
              </a:xfrm>
            </p:grpSpPr>
            <p:sp>
              <p:nvSpPr>
                <p:cNvPr id="4496" name="Google Shape;4496;p6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60"/>
              <p:cNvGrpSpPr/>
              <p:nvPr/>
            </p:nvGrpSpPr>
            <p:grpSpPr>
              <a:xfrm>
                <a:off x="1818610" y="3731058"/>
                <a:ext cx="64321" cy="64544"/>
                <a:chOff x="1818610" y="3731058"/>
                <a:chExt cx="64321" cy="64544"/>
              </a:xfrm>
            </p:grpSpPr>
            <p:sp>
              <p:nvSpPr>
                <p:cNvPr id="4499" name="Google Shape;4499;p6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60"/>
              <p:cNvGrpSpPr/>
              <p:nvPr/>
            </p:nvGrpSpPr>
            <p:grpSpPr>
              <a:xfrm>
                <a:off x="2172491" y="4089633"/>
                <a:ext cx="72126" cy="53788"/>
                <a:chOff x="2172491" y="4089633"/>
                <a:chExt cx="72126" cy="53788"/>
              </a:xfrm>
            </p:grpSpPr>
            <p:sp>
              <p:nvSpPr>
                <p:cNvPr id="4502" name="Google Shape;4502;p6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60"/>
              <p:cNvGrpSpPr/>
              <p:nvPr/>
            </p:nvGrpSpPr>
            <p:grpSpPr>
              <a:xfrm>
                <a:off x="2171920" y="3731058"/>
                <a:ext cx="64321" cy="64544"/>
                <a:chOff x="2171920" y="3731058"/>
                <a:chExt cx="64321" cy="64544"/>
              </a:xfrm>
            </p:grpSpPr>
            <p:sp>
              <p:nvSpPr>
                <p:cNvPr id="4505" name="Google Shape;4505;p6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60"/>
              <p:cNvGrpSpPr/>
              <p:nvPr/>
            </p:nvGrpSpPr>
            <p:grpSpPr>
              <a:xfrm>
                <a:off x="2874730" y="3745828"/>
                <a:ext cx="72126" cy="53788"/>
                <a:chOff x="2874730" y="3745828"/>
                <a:chExt cx="72126" cy="53788"/>
              </a:xfrm>
            </p:grpSpPr>
            <p:sp>
              <p:nvSpPr>
                <p:cNvPr id="4508" name="Google Shape;4508;p6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60"/>
              <p:cNvGrpSpPr/>
              <p:nvPr/>
            </p:nvGrpSpPr>
            <p:grpSpPr>
              <a:xfrm>
                <a:off x="2878589" y="4081481"/>
                <a:ext cx="64321" cy="64544"/>
                <a:chOff x="2878589" y="4081481"/>
                <a:chExt cx="64321" cy="64544"/>
              </a:xfrm>
            </p:grpSpPr>
            <p:sp>
              <p:nvSpPr>
                <p:cNvPr id="4511" name="Google Shape;4511;p6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60"/>
              <p:cNvGrpSpPr/>
              <p:nvPr/>
            </p:nvGrpSpPr>
            <p:grpSpPr>
              <a:xfrm>
                <a:off x="2525796" y="4089633"/>
                <a:ext cx="72126" cy="53788"/>
                <a:chOff x="2525796" y="4089633"/>
                <a:chExt cx="72126" cy="53788"/>
              </a:xfrm>
            </p:grpSpPr>
            <p:sp>
              <p:nvSpPr>
                <p:cNvPr id="4514" name="Google Shape;4514;p6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60"/>
              <p:cNvGrpSpPr/>
              <p:nvPr/>
            </p:nvGrpSpPr>
            <p:grpSpPr>
              <a:xfrm>
                <a:off x="2525225" y="3731058"/>
                <a:ext cx="64321" cy="64544"/>
                <a:chOff x="2525225" y="3731058"/>
                <a:chExt cx="64321" cy="64544"/>
              </a:xfrm>
            </p:grpSpPr>
            <p:sp>
              <p:nvSpPr>
                <p:cNvPr id="4517" name="Google Shape;4517;p6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522"/>
        <p:cNvGrpSpPr/>
        <p:nvPr/>
      </p:nvGrpSpPr>
      <p:grpSpPr>
        <a:xfrm>
          <a:off x="0" y="0"/>
          <a:ext cx="0" cy="0"/>
          <a:chOff x="0" y="0"/>
          <a:chExt cx="0" cy="0"/>
        </a:xfrm>
      </p:grpSpPr>
      <p:grpSp>
        <p:nvGrpSpPr>
          <p:cNvPr id="4523" name="Google Shape;4523;p61"/>
          <p:cNvGrpSpPr/>
          <p:nvPr/>
        </p:nvGrpSpPr>
        <p:grpSpPr>
          <a:xfrm>
            <a:off x="5780153" y="1859606"/>
            <a:ext cx="671400" cy="674856"/>
            <a:chOff x="5780148" y="1859605"/>
            <a:chExt cx="671400" cy="674856"/>
          </a:xfrm>
        </p:grpSpPr>
        <p:sp>
          <p:nvSpPr>
            <p:cNvPr id="4524" name="Google Shape;4524;p61"/>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1"/>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1"/>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1"/>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 name="Google Shape;4528;p61"/>
          <p:cNvGrpSpPr/>
          <p:nvPr/>
        </p:nvGrpSpPr>
        <p:grpSpPr>
          <a:xfrm>
            <a:off x="716996" y="971307"/>
            <a:ext cx="845921" cy="690752"/>
            <a:chOff x="732428" y="1198513"/>
            <a:chExt cx="845921" cy="690752"/>
          </a:xfrm>
        </p:grpSpPr>
        <p:grpSp>
          <p:nvGrpSpPr>
            <p:cNvPr id="4529" name="Google Shape;4529;p61"/>
            <p:cNvGrpSpPr/>
            <p:nvPr/>
          </p:nvGrpSpPr>
          <p:grpSpPr>
            <a:xfrm>
              <a:off x="823030" y="1198513"/>
              <a:ext cx="755319" cy="690752"/>
              <a:chOff x="823030" y="1198513"/>
              <a:chExt cx="755319" cy="690752"/>
            </a:xfrm>
          </p:grpSpPr>
          <p:sp>
            <p:nvSpPr>
              <p:cNvPr id="4530" name="Google Shape;4530;p6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61"/>
            <p:cNvGrpSpPr/>
            <p:nvPr/>
          </p:nvGrpSpPr>
          <p:grpSpPr>
            <a:xfrm>
              <a:off x="732428" y="1239937"/>
              <a:ext cx="739912" cy="607886"/>
              <a:chOff x="732428" y="1239937"/>
              <a:chExt cx="739912" cy="607886"/>
            </a:xfrm>
          </p:grpSpPr>
          <p:sp>
            <p:nvSpPr>
              <p:cNvPr id="4533" name="Google Shape;4533;p6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61"/>
            <p:cNvGrpSpPr/>
            <p:nvPr/>
          </p:nvGrpSpPr>
          <p:grpSpPr>
            <a:xfrm>
              <a:off x="732428" y="1277018"/>
              <a:ext cx="702832" cy="533758"/>
              <a:chOff x="732428" y="1277018"/>
              <a:chExt cx="702832" cy="533758"/>
            </a:xfrm>
          </p:grpSpPr>
          <p:sp>
            <p:nvSpPr>
              <p:cNvPr id="4536" name="Google Shape;4536;p6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61"/>
            <p:cNvGrpSpPr/>
            <p:nvPr/>
          </p:nvGrpSpPr>
          <p:grpSpPr>
            <a:xfrm>
              <a:off x="931170" y="1306653"/>
              <a:ext cx="647179" cy="474455"/>
              <a:chOff x="931170" y="1306653"/>
              <a:chExt cx="647179" cy="474455"/>
            </a:xfrm>
          </p:grpSpPr>
          <p:sp>
            <p:nvSpPr>
              <p:cNvPr id="4539" name="Google Shape;4539;p6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1" name="Google Shape;4541;p6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61"/>
          <p:cNvGrpSpPr/>
          <p:nvPr/>
        </p:nvGrpSpPr>
        <p:grpSpPr>
          <a:xfrm>
            <a:off x="3948605" y="971313"/>
            <a:ext cx="634656" cy="699982"/>
            <a:chOff x="5985650" y="2860025"/>
            <a:chExt cx="1396075" cy="1539775"/>
          </a:xfrm>
        </p:grpSpPr>
        <p:sp>
          <p:nvSpPr>
            <p:cNvPr id="4543" name="Google Shape;4543;p6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61"/>
          <p:cNvGrpSpPr/>
          <p:nvPr/>
        </p:nvGrpSpPr>
        <p:grpSpPr>
          <a:xfrm>
            <a:off x="4704254" y="971307"/>
            <a:ext cx="725845" cy="699975"/>
            <a:chOff x="4249973" y="1201875"/>
            <a:chExt cx="1958568" cy="1888762"/>
          </a:xfrm>
        </p:grpSpPr>
        <p:sp>
          <p:nvSpPr>
            <p:cNvPr id="4576" name="Google Shape;4576;p6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7" name="Google Shape;4577;p61"/>
            <p:cNvGrpSpPr/>
            <p:nvPr/>
          </p:nvGrpSpPr>
          <p:grpSpPr>
            <a:xfrm>
              <a:off x="5853086" y="1789142"/>
              <a:ext cx="355454" cy="1048099"/>
              <a:chOff x="5576108" y="2016725"/>
              <a:chExt cx="565200" cy="1666560"/>
            </a:xfrm>
          </p:grpSpPr>
          <p:sp>
            <p:nvSpPr>
              <p:cNvPr id="4578" name="Google Shape;4578;p6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79" name="Google Shape;4579;p6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1"/>
            <p:cNvGrpSpPr/>
            <p:nvPr/>
          </p:nvGrpSpPr>
          <p:grpSpPr>
            <a:xfrm>
              <a:off x="4869455" y="2691676"/>
              <a:ext cx="1013897" cy="398961"/>
              <a:chOff x="4012057" y="3451825"/>
              <a:chExt cx="1612175" cy="634379"/>
            </a:xfrm>
          </p:grpSpPr>
          <p:sp>
            <p:nvSpPr>
              <p:cNvPr id="4581" name="Google Shape;4581;p6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82" name="Google Shape;4582;p6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61"/>
            <p:cNvGrpSpPr/>
            <p:nvPr/>
          </p:nvGrpSpPr>
          <p:grpSpPr>
            <a:xfrm>
              <a:off x="4276937" y="2155961"/>
              <a:ext cx="651965" cy="891358"/>
              <a:chOff x="3069908" y="2599997"/>
              <a:chExt cx="1036675" cy="1417328"/>
            </a:xfrm>
          </p:grpSpPr>
          <p:sp>
            <p:nvSpPr>
              <p:cNvPr id="4584" name="Google Shape;4584;p6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85" name="Google Shape;4585;p6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61"/>
            <p:cNvGrpSpPr/>
            <p:nvPr/>
          </p:nvGrpSpPr>
          <p:grpSpPr>
            <a:xfrm>
              <a:off x="5054918" y="1201875"/>
              <a:ext cx="999548" cy="602711"/>
              <a:chOff x="4306958" y="1082925"/>
              <a:chExt cx="1589359" cy="958358"/>
            </a:xfrm>
          </p:grpSpPr>
          <p:sp>
            <p:nvSpPr>
              <p:cNvPr id="4587" name="Google Shape;4587;p6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88" name="Google Shape;4588;p6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61"/>
            <p:cNvGrpSpPr/>
            <p:nvPr/>
          </p:nvGrpSpPr>
          <p:grpSpPr>
            <a:xfrm>
              <a:off x="4249973" y="1303451"/>
              <a:ext cx="799317" cy="841334"/>
              <a:chOff x="3027033" y="1244439"/>
              <a:chExt cx="1270977" cy="1337786"/>
            </a:xfrm>
          </p:grpSpPr>
          <p:sp>
            <p:nvSpPr>
              <p:cNvPr id="4590" name="Google Shape;4590;p6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91" name="Google Shape;4591;p6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2" name="Google Shape;4592;p61"/>
          <p:cNvGrpSpPr/>
          <p:nvPr/>
        </p:nvGrpSpPr>
        <p:grpSpPr>
          <a:xfrm>
            <a:off x="4057119" y="1858087"/>
            <a:ext cx="750769" cy="683784"/>
            <a:chOff x="4204684" y="2104422"/>
            <a:chExt cx="699822" cy="637382"/>
          </a:xfrm>
        </p:grpSpPr>
        <p:grpSp>
          <p:nvGrpSpPr>
            <p:cNvPr id="4593" name="Google Shape;4593;p61"/>
            <p:cNvGrpSpPr/>
            <p:nvPr/>
          </p:nvGrpSpPr>
          <p:grpSpPr>
            <a:xfrm>
              <a:off x="4204684" y="2430067"/>
              <a:ext cx="342957" cy="311738"/>
              <a:chOff x="4204684" y="2430067"/>
              <a:chExt cx="342957" cy="311738"/>
            </a:xfrm>
          </p:grpSpPr>
          <p:sp>
            <p:nvSpPr>
              <p:cNvPr id="4594" name="Google Shape;4594;p6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61"/>
            <p:cNvGrpSpPr/>
            <p:nvPr/>
          </p:nvGrpSpPr>
          <p:grpSpPr>
            <a:xfrm>
              <a:off x="4561586" y="2430067"/>
              <a:ext cx="342920" cy="311738"/>
              <a:chOff x="4561586" y="2430067"/>
              <a:chExt cx="342920" cy="311738"/>
            </a:xfrm>
          </p:grpSpPr>
          <p:sp>
            <p:nvSpPr>
              <p:cNvPr id="4597" name="Google Shape;4597;p6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61"/>
            <p:cNvGrpSpPr/>
            <p:nvPr/>
          </p:nvGrpSpPr>
          <p:grpSpPr>
            <a:xfrm>
              <a:off x="4561586" y="2104422"/>
              <a:ext cx="342920" cy="311738"/>
              <a:chOff x="4561586" y="2104422"/>
              <a:chExt cx="342920" cy="311738"/>
            </a:xfrm>
          </p:grpSpPr>
          <p:sp>
            <p:nvSpPr>
              <p:cNvPr id="4600" name="Google Shape;4600;p6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61"/>
            <p:cNvGrpSpPr/>
            <p:nvPr/>
          </p:nvGrpSpPr>
          <p:grpSpPr>
            <a:xfrm>
              <a:off x="4204684" y="2104422"/>
              <a:ext cx="342957" cy="311664"/>
              <a:chOff x="4204684" y="2104422"/>
              <a:chExt cx="342957" cy="311664"/>
            </a:xfrm>
          </p:grpSpPr>
          <p:sp>
            <p:nvSpPr>
              <p:cNvPr id="4603" name="Google Shape;4603;p6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5" name="Google Shape;4605;p61"/>
          <p:cNvGrpSpPr/>
          <p:nvPr/>
        </p:nvGrpSpPr>
        <p:grpSpPr>
          <a:xfrm>
            <a:off x="5521552" y="971301"/>
            <a:ext cx="660591" cy="688867"/>
            <a:chOff x="5830645" y="1267368"/>
            <a:chExt cx="530340" cy="553040"/>
          </a:xfrm>
        </p:grpSpPr>
        <p:sp>
          <p:nvSpPr>
            <p:cNvPr id="4606" name="Google Shape;4606;p6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7" name="Google Shape;4607;p61"/>
            <p:cNvGrpSpPr/>
            <p:nvPr/>
          </p:nvGrpSpPr>
          <p:grpSpPr>
            <a:xfrm>
              <a:off x="5830645" y="1267368"/>
              <a:ext cx="259743" cy="269909"/>
              <a:chOff x="5830645" y="1267368"/>
              <a:chExt cx="259743" cy="269909"/>
            </a:xfrm>
          </p:grpSpPr>
          <p:sp>
            <p:nvSpPr>
              <p:cNvPr id="4608" name="Google Shape;4608;p6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61"/>
            <p:cNvGrpSpPr/>
            <p:nvPr/>
          </p:nvGrpSpPr>
          <p:grpSpPr>
            <a:xfrm>
              <a:off x="6101293" y="1267368"/>
              <a:ext cx="259692" cy="269909"/>
              <a:chOff x="6101293" y="1267368"/>
              <a:chExt cx="259692" cy="269909"/>
            </a:xfrm>
          </p:grpSpPr>
          <p:sp>
            <p:nvSpPr>
              <p:cNvPr id="4611" name="Google Shape;4611;p6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61"/>
            <p:cNvGrpSpPr/>
            <p:nvPr/>
          </p:nvGrpSpPr>
          <p:grpSpPr>
            <a:xfrm>
              <a:off x="5830645" y="1550500"/>
              <a:ext cx="259692" cy="269909"/>
              <a:chOff x="5830645" y="1550500"/>
              <a:chExt cx="259692" cy="269909"/>
            </a:xfrm>
          </p:grpSpPr>
          <p:sp>
            <p:nvSpPr>
              <p:cNvPr id="4614" name="Google Shape;4614;p6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61"/>
            <p:cNvGrpSpPr/>
            <p:nvPr/>
          </p:nvGrpSpPr>
          <p:grpSpPr>
            <a:xfrm>
              <a:off x="6101293" y="1550500"/>
              <a:ext cx="259692" cy="269909"/>
              <a:chOff x="6101293" y="1550500"/>
              <a:chExt cx="259692" cy="269909"/>
            </a:xfrm>
          </p:grpSpPr>
          <p:sp>
            <p:nvSpPr>
              <p:cNvPr id="4617" name="Google Shape;4617;p6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9" name="Google Shape;4619;p61"/>
          <p:cNvGrpSpPr/>
          <p:nvPr/>
        </p:nvGrpSpPr>
        <p:grpSpPr>
          <a:xfrm>
            <a:off x="723705" y="1861761"/>
            <a:ext cx="697154" cy="679574"/>
            <a:chOff x="2679875" y="2361475"/>
            <a:chExt cx="780425" cy="760575"/>
          </a:xfrm>
        </p:grpSpPr>
        <p:sp>
          <p:nvSpPr>
            <p:cNvPr id="4620" name="Google Shape;4620;p6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1"/>
          <p:cNvGrpSpPr/>
          <p:nvPr/>
        </p:nvGrpSpPr>
        <p:grpSpPr>
          <a:xfrm>
            <a:off x="3122864" y="971353"/>
            <a:ext cx="735829" cy="684547"/>
            <a:chOff x="3351965" y="1148808"/>
            <a:chExt cx="750770" cy="698375"/>
          </a:xfrm>
        </p:grpSpPr>
        <p:grpSp>
          <p:nvGrpSpPr>
            <p:cNvPr id="4627" name="Google Shape;4627;p61"/>
            <p:cNvGrpSpPr/>
            <p:nvPr/>
          </p:nvGrpSpPr>
          <p:grpSpPr>
            <a:xfrm>
              <a:off x="3586796" y="1148808"/>
              <a:ext cx="294857" cy="286830"/>
              <a:chOff x="3750225" y="1774000"/>
              <a:chExt cx="149575" cy="145525"/>
            </a:xfrm>
          </p:grpSpPr>
          <p:sp>
            <p:nvSpPr>
              <p:cNvPr id="4628" name="Google Shape;4628;p6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61"/>
            <p:cNvGrpSpPr/>
            <p:nvPr/>
          </p:nvGrpSpPr>
          <p:grpSpPr>
            <a:xfrm>
              <a:off x="3779245" y="1375768"/>
              <a:ext cx="323490" cy="286978"/>
              <a:chOff x="3847850" y="1889150"/>
              <a:chExt cx="164100" cy="145600"/>
            </a:xfrm>
          </p:grpSpPr>
          <p:sp>
            <p:nvSpPr>
              <p:cNvPr id="4631" name="Google Shape;4631;p6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61"/>
            <p:cNvGrpSpPr/>
            <p:nvPr/>
          </p:nvGrpSpPr>
          <p:grpSpPr>
            <a:xfrm>
              <a:off x="3351965" y="1330435"/>
              <a:ext cx="295449" cy="285401"/>
              <a:chOff x="3631100" y="1866150"/>
              <a:chExt cx="149875" cy="144800"/>
            </a:xfrm>
          </p:grpSpPr>
          <p:sp>
            <p:nvSpPr>
              <p:cNvPr id="4634" name="Google Shape;4634;p6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61"/>
            <p:cNvGrpSpPr/>
            <p:nvPr/>
          </p:nvGrpSpPr>
          <p:grpSpPr>
            <a:xfrm>
              <a:off x="3548208" y="1560352"/>
              <a:ext cx="294808" cy="286830"/>
              <a:chOff x="3730650" y="1982800"/>
              <a:chExt cx="149550" cy="145525"/>
            </a:xfrm>
          </p:grpSpPr>
          <p:sp>
            <p:nvSpPr>
              <p:cNvPr id="4637" name="Google Shape;4637;p6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9" name="Google Shape;4639;p61"/>
          <p:cNvGrpSpPr/>
          <p:nvPr/>
        </p:nvGrpSpPr>
        <p:grpSpPr>
          <a:xfrm>
            <a:off x="7624517" y="971307"/>
            <a:ext cx="804565" cy="677795"/>
            <a:chOff x="7636443" y="1204988"/>
            <a:chExt cx="804565" cy="677795"/>
          </a:xfrm>
        </p:grpSpPr>
        <p:grpSp>
          <p:nvGrpSpPr>
            <p:cNvPr id="4640" name="Google Shape;4640;p61"/>
            <p:cNvGrpSpPr/>
            <p:nvPr/>
          </p:nvGrpSpPr>
          <p:grpSpPr>
            <a:xfrm>
              <a:off x="7636443" y="1509705"/>
              <a:ext cx="804565" cy="373078"/>
              <a:chOff x="7636443" y="1509705"/>
              <a:chExt cx="804565" cy="373078"/>
            </a:xfrm>
          </p:grpSpPr>
          <p:sp>
            <p:nvSpPr>
              <p:cNvPr id="4641" name="Google Shape;4641;p6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61"/>
            <p:cNvGrpSpPr/>
            <p:nvPr/>
          </p:nvGrpSpPr>
          <p:grpSpPr>
            <a:xfrm>
              <a:off x="7636443" y="1408133"/>
              <a:ext cx="804565" cy="373078"/>
              <a:chOff x="7636443" y="1408133"/>
              <a:chExt cx="804565" cy="373078"/>
            </a:xfrm>
          </p:grpSpPr>
          <p:sp>
            <p:nvSpPr>
              <p:cNvPr id="4644" name="Google Shape;4644;p6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61"/>
            <p:cNvGrpSpPr/>
            <p:nvPr/>
          </p:nvGrpSpPr>
          <p:grpSpPr>
            <a:xfrm>
              <a:off x="7636443" y="1306560"/>
              <a:ext cx="804565" cy="373078"/>
              <a:chOff x="7636443" y="1306560"/>
              <a:chExt cx="804565" cy="373078"/>
            </a:xfrm>
          </p:grpSpPr>
          <p:sp>
            <p:nvSpPr>
              <p:cNvPr id="4647" name="Google Shape;4647;p6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61"/>
            <p:cNvGrpSpPr/>
            <p:nvPr/>
          </p:nvGrpSpPr>
          <p:grpSpPr>
            <a:xfrm>
              <a:off x="7636443" y="1204988"/>
              <a:ext cx="804565" cy="373078"/>
              <a:chOff x="7636443" y="1204988"/>
              <a:chExt cx="804565" cy="373078"/>
            </a:xfrm>
          </p:grpSpPr>
          <p:sp>
            <p:nvSpPr>
              <p:cNvPr id="4650" name="Google Shape;4650;p6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2" name="Google Shape;4652;p61"/>
          <p:cNvGrpSpPr/>
          <p:nvPr/>
        </p:nvGrpSpPr>
        <p:grpSpPr>
          <a:xfrm>
            <a:off x="4963363" y="1878721"/>
            <a:ext cx="661339" cy="661188"/>
            <a:chOff x="3990000" y="975400"/>
            <a:chExt cx="3934200" cy="3933300"/>
          </a:xfrm>
        </p:grpSpPr>
        <p:sp>
          <p:nvSpPr>
            <p:cNvPr id="4653" name="Google Shape;4653;p6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61"/>
          <p:cNvGrpSpPr/>
          <p:nvPr/>
        </p:nvGrpSpPr>
        <p:grpSpPr>
          <a:xfrm>
            <a:off x="6607011" y="1857359"/>
            <a:ext cx="868881" cy="684241"/>
            <a:chOff x="6598259" y="2078634"/>
            <a:chExt cx="868881" cy="684241"/>
          </a:xfrm>
        </p:grpSpPr>
        <p:sp>
          <p:nvSpPr>
            <p:cNvPr id="4658" name="Google Shape;4658;p6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4" name="Google Shape;4664;p61"/>
            <p:cNvGrpSpPr/>
            <p:nvPr/>
          </p:nvGrpSpPr>
          <p:grpSpPr>
            <a:xfrm>
              <a:off x="6808175" y="2078634"/>
              <a:ext cx="452229" cy="684241"/>
              <a:chOff x="6808175" y="2078634"/>
              <a:chExt cx="452229" cy="684241"/>
            </a:xfrm>
          </p:grpSpPr>
          <p:sp>
            <p:nvSpPr>
              <p:cNvPr id="4665" name="Google Shape;4665;p6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1" name="Google Shape;4671;p61"/>
              <p:cNvGrpSpPr/>
              <p:nvPr/>
            </p:nvGrpSpPr>
            <p:grpSpPr>
              <a:xfrm>
                <a:off x="6821586" y="2078634"/>
                <a:ext cx="426871" cy="684241"/>
                <a:chOff x="6821586" y="2078634"/>
                <a:chExt cx="426871" cy="684241"/>
              </a:xfrm>
            </p:grpSpPr>
            <p:grpSp>
              <p:nvGrpSpPr>
                <p:cNvPr id="4672" name="Google Shape;4672;p61"/>
                <p:cNvGrpSpPr/>
                <p:nvPr/>
              </p:nvGrpSpPr>
              <p:grpSpPr>
                <a:xfrm>
                  <a:off x="6821586" y="2078634"/>
                  <a:ext cx="426871" cy="684241"/>
                  <a:chOff x="6821586" y="2078634"/>
                  <a:chExt cx="426871" cy="684241"/>
                </a:xfrm>
              </p:grpSpPr>
              <p:sp>
                <p:nvSpPr>
                  <p:cNvPr id="4673" name="Google Shape;4673;p6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2" name="Google Shape;4692;p6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98" name="Google Shape;4698;p61"/>
          <p:cNvGrpSpPr/>
          <p:nvPr/>
        </p:nvGrpSpPr>
        <p:grpSpPr>
          <a:xfrm>
            <a:off x="716994" y="3531369"/>
            <a:ext cx="1340789" cy="640830"/>
            <a:chOff x="238125" y="1151100"/>
            <a:chExt cx="7139450" cy="3412300"/>
          </a:xfrm>
        </p:grpSpPr>
        <p:sp>
          <p:nvSpPr>
            <p:cNvPr id="4699" name="Google Shape;4699;p6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61"/>
          <p:cNvGrpSpPr/>
          <p:nvPr/>
        </p:nvGrpSpPr>
        <p:grpSpPr>
          <a:xfrm>
            <a:off x="5584217" y="2734650"/>
            <a:ext cx="985357" cy="585764"/>
            <a:chOff x="5145061" y="2881789"/>
            <a:chExt cx="1107641" cy="658458"/>
          </a:xfrm>
        </p:grpSpPr>
        <p:grpSp>
          <p:nvGrpSpPr>
            <p:cNvPr id="4712" name="Google Shape;4712;p61"/>
            <p:cNvGrpSpPr/>
            <p:nvPr/>
          </p:nvGrpSpPr>
          <p:grpSpPr>
            <a:xfrm>
              <a:off x="5722989" y="3244587"/>
              <a:ext cx="529713" cy="295659"/>
              <a:chOff x="5722989" y="3244587"/>
              <a:chExt cx="529713" cy="295659"/>
            </a:xfrm>
          </p:grpSpPr>
          <p:sp>
            <p:nvSpPr>
              <p:cNvPr id="4713" name="Google Shape;4713;p6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14" name="Google Shape;4714;p6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15" name="Google Shape;4715;p61"/>
            <p:cNvGrpSpPr/>
            <p:nvPr/>
          </p:nvGrpSpPr>
          <p:grpSpPr>
            <a:xfrm>
              <a:off x="5145061" y="3244587"/>
              <a:ext cx="536807" cy="295659"/>
              <a:chOff x="5145061" y="3244587"/>
              <a:chExt cx="536807" cy="295659"/>
            </a:xfrm>
          </p:grpSpPr>
          <p:sp>
            <p:nvSpPr>
              <p:cNvPr id="4716" name="Google Shape;4716;p6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17" name="Google Shape;4717;p6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18" name="Google Shape;4718;p61"/>
            <p:cNvGrpSpPr/>
            <p:nvPr/>
          </p:nvGrpSpPr>
          <p:grpSpPr>
            <a:xfrm>
              <a:off x="5341327" y="2898245"/>
              <a:ext cx="532309" cy="614891"/>
              <a:chOff x="5341327" y="2898245"/>
              <a:chExt cx="532309" cy="614891"/>
            </a:xfrm>
          </p:grpSpPr>
          <p:sp>
            <p:nvSpPr>
              <p:cNvPr id="4719" name="Google Shape;4719;p6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20" name="Google Shape;4720;p6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21" name="Google Shape;4721;p61"/>
            <p:cNvGrpSpPr/>
            <p:nvPr/>
          </p:nvGrpSpPr>
          <p:grpSpPr>
            <a:xfrm>
              <a:off x="5532290" y="2881789"/>
              <a:ext cx="620516" cy="305456"/>
              <a:chOff x="5532290" y="2881789"/>
              <a:chExt cx="620516" cy="305456"/>
            </a:xfrm>
          </p:grpSpPr>
          <p:sp>
            <p:nvSpPr>
              <p:cNvPr id="4722" name="Google Shape;4722;p6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23" name="Google Shape;4723;p6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724" name="Google Shape;4724;p61"/>
          <p:cNvGrpSpPr/>
          <p:nvPr/>
        </p:nvGrpSpPr>
        <p:grpSpPr>
          <a:xfrm>
            <a:off x="8163140" y="3526708"/>
            <a:ext cx="269068" cy="645491"/>
            <a:chOff x="7026852" y="3311869"/>
            <a:chExt cx="434331" cy="1041954"/>
          </a:xfrm>
        </p:grpSpPr>
        <p:sp>
          <p:nvSpPr>
            <p:cNvPr id="4725" name="Google Shape;4725;p6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61"/>
          <p:cNvGrpSpPr/>
          <p:nvPr/>
        </p:nvGrpSpPr>
        <p:grpSpPr>
          <a:xfrm>
            <a:off x="6179721" y="3565945"/>
            <a:ext cx="293882" cy="293836"/>
            <a:chOff x="4873519" y="3311869"/>
            <a:chExt cx="499374" cy="499296"/>
          </a:xfrm>
        </p:grpSpPr>
        <p:sp>
          <p:nvSpPr>
            <p:cNvPr id="4729" name="Google Shape;4729;p6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 name="Google Shape;4731;p61"/>
          <p:cNvGrpSpPr/>
          <p:nvPr/>
        </p:nvGrpSpPr>
        <p:grpSpPr>
          <a:xfrm>
            <a:off x="6179721" y="3878317"/>
            <a:ext cx="293882" cy="293882"/>
            <a:chOff x="4873519" y="3875839"/>
            <a:chExt cx="499374" cy="499374"/>
          </a:xfrm>
        </p:grpSpPr>
        <p:sp>
          <p:nvSpPr>
            <p:cNvPr id="4732" name="Google Shape;4732;p6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61"/>
          <p:cNvGrpSpPr/>
          <p:nvPr/>
        </p:nvGrpSpPr>
        <p:grpSpPr>
          <a:xfrm>
            <a:off x="2410248" y="1850269"/>
            <a:ext cx="698104" cy="698208"/>
            <a:chOff x="2565073" y="2075876"/>
            <a:chExt cx="672482" cy="672518"/>
          </a:xfrm>
        </p:grpSpPr>
        <p:sp>
          <p:nvSpPr>
            <p:cNvPr id="4735" name="Google Shape;4735;p6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61"/>
          <p:cNvGrpSpPr/>
          <p:nvPr/>
        </p:nvGrpSpPr>
        <p:grpSpPr>
          <a:xfrm>
            <a:off x="5633660" y="3534870"/>
            <a:ext cx="438354" cy="637329"/>
            <a:chOff x="1697726" y="3244179"/>
            <a:chExt cx="788124" cy="1146069"/>
          </a:xfrm>
        </p:grpSpPr>
        <p:sp>
          <p:nvSpPr>
            <p:cNvPr id="4742" name="Google Shape;4742;p6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4" name="Google Shape;4744;p61"/>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5" name="Google Shape;4745;p61"/>
          <p:cNvGrpSpPr/>
          <p:nvPr/>
        </p:nvGrpSpPr>
        <p:grpSpPr>
          <a:xfrm>
            <a:off x="7634874" y="1863232"/>
            <a:ext cx="799565" cy="670282"/>
            <a:chOff x="7617850" y="2063282"/>
            <a:chExt cx="799565" cy="670282"/>
          </a:xfrm>
        </p:grpSpPr>
        <p:cxnSp>
          <p:nvCxnSpPr>
            <p:cNvPr id="4746" name="Google Shape;4746;p6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47" name="Google Shape;4747;p6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48" name="Google Shape;4748;p6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49" name="Google Shape;4749;p6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50" name="Google Shape;4750;p6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751" name="Google Shape;4751;p6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752" name="Google Shape;4752;p61"/>
            <p:cNvGrpSpPr/>
            <p:nvPr/>
          </p:nvGrpSpPr>
          <p:grpSpPr>
            <a:xfrm>
              <a:off x="7734309" y="2063282"/>
              <a:ext cx="570957" cy="620095"/>
              <a:chOff x="7734309" y="2063282"/>
              <a:chExt cx="570957" cy="620095"/>
            </a:xfrm>
          </p:grpSpPr>
          <p:grpSp>
            <p:nvGrpSpPr>
              <p:cNvPr id="4753" name="Google Shape;4753;p61"/>
              <p:cNvGrpSpPr/>
              <p:nvPr/>
            </p:nvGrpSpPr>
            <p:grpSpPr>
              <a:xfrm>
                <a:off x="8031573" y="2063282"/>
                <a:ext cx="273693" cy="620095"/>
                <a:chOff x="8031573" y="2063282"/>
                <a:chExt cx="273693" cy="620095"/>
              </a:xfrm>
            </p:grpSpPr>
            <p:sp>
              <p:nvSpPr>
                <p:cNvPr id="4754" name="Google Shape;4754;p6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61"/>
              <p:cNvGrpSpPr/>
              <p:nvPr/>
            </p:nvGrpSpPr>
            <p:grpSpPr>
              <a:xfrm flipH="1">
                <a:off x="7734309" y="2063282"/>
                <a:ext cx="273693" cy="620095"/>
                <a:chOff x="8031573" y="2063282"/>
                <a:chExt cx="273693" cy="620095"/>
              </a:xfrm>
            </p:grpSpPr>
            <p:sp>
              <p:nvSpPr>
                <p:cNvPr id="4759" name="Google Shape;4759;p6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763" name="Google Shape;4763;p61"/>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1"/>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5" name="Google Shape;4765;p61"/>
          <p:cNvGrpSpPr/>
          <p:nvPr/>
        </p:nvGrpSpPr>
        <p:grpSpPr>
          <a:xfrm>
            <a:off x="7821480" y="2716716"/>
            <a:ext cx="602567" cy="601884"/>
            <a:chOff x="1186975" y="238125"/>
            <a:chExt cx="5244275" cy="5238325"/>
          </a:xfrm>
        </p:grpSpPr>
        <p:sp>
          <p:nvSpPr>
            <p:cNvPr id="4766" name="Google Shape;4766;p6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61"/>
          <p:cNvGrpSpPr/>
          <p:nvPr/>
        </p:nvGrpSpPr>
        <p:grpSpPr>
          <a:xfrm>
            <a:off x="3264218" y="1856199"/>
            <a:ext cx="651848" cy="687338"/>
            <a:chOff x="3400515" y="2056248"/>
            <a:chExt cx="698134" cy="735987"/>
          </a:xfrm>
        </p:grpSpPr>
        <p:grpSp>
          <p:nvGrpSpPr>
            <p:cNvPr id="4771" name="Google Shape;4771;p61"/>
            <p:cNvGrpSpPr/>
            <p:nvPr/>
          </p:nvGrpSpPr>
          <p:grpSpPr>
            <a:xfrm>
              <a:off x="3400515" y="2283913"/>
              <a:ext cx="312919" cy="219900"/>
              <a:chOff x="3400515" y="2283913"/>
              <a:chExt cx="312919" cy="219900"/>
            </a:xfrm>
          </p:grpSpPr>
          <p:sp>
            <p:nvSpPr>
              <p:cNvPr id="4772" name="Google Shape;4772;p6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73" name="Google Shape;4773;p6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774" name="Google Shape;4774;p61"/>
            <p:cNvGrpSpPr/>
            <p:nvPr/>
          </p:nvGrpSpPr>
          <p:grpSpPr>
            <a:xfrm>
              <a:off x="3547823" y="2461089"/>
              <a:ext cx="219900" cy="331146"/>
              <a:chOff x="3547823" y="2461089"/>
              <a:chExt cx="219900" cy="331146"/>
            </a:xfrm>
          </p:grpSpPr>
          <p:sp>
            <p:nvSpPr>
              <p:cNvPr id="4775" name="Google Shape;4775;p6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76" name="Google Shape;4776;p6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777" name="Google Shape;4777;p61"/>
            <p:cNvGrpSpPr/>
            <p:nvPr/>
          </p:nvGrpSpPr>
          <p:grpSpPr>
            <a:xfrm>
              <a:off x="3734138" y="2461089"/>
              <a:ext cx="219900" cy="331146"/>
              <a:chOff x="3734138" y="2461089"/>
              <a:chExt cx="219900" cy="331146"/>
            </a:xfrm>
          </p:grpSpPr>
          <p:sp>
            <p:nvSpPr>
              <p:cNvPr id="4778" name="Google Shape;4778;p6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79" name="Google Shape;4779;p6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780" name="Google Shape;4780;p61"/>
            <p:cNvGrpSpPr/>
            <p:nvPr/>
          </p:nvGrpSpPr>
          <p:grpSpPr>
            <a:xfrm>
              <a:off x="3787560" y="2281742"/>
              <a:ext cx="311089" cy="219900"/>
              <a:chOff x="3787560" y="2281742"/>
              <a:chExt cx="311089" cy="219900"/>
            </a:xfrm>
          </p:grpSpPr>
          <p:sp>
            <p:nvSpPr>
              <p:cNvPr id="4781" name="Google Shape;4781;p6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82" name="Google Shape;4782;p6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783" name="Google Shape;4783;p61"/>
            <p:cNvGrpSpPr/>
            <p:nvPr/>
          </p:nvGrpSpPr>
          <p:grpSpPr>
            <a:xfrm>
              <a:off x="3637290" y="2056248"/>
              <a:ext cx="219900" cy="330736"/>
              <a:chOff x="3637290" y="2056248"/>
              <a:chExt cx="219900" cy="330736"/>
            </a:xfrm>
          </p:grpSpPr>
          <p:sp>
            <p:nvSpPr>
              <p:cNvPr id="4784" name="Google Shape;4784;p6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785" name="Google Shape;4785;p6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786" name="Google Shape;4786;p61"/>
          <p:cNvGrpSpPr/>
          <p:nvPr/>
        </p:nvGrpSpPr>
        <p:grpSpPr>
          <a:xfrm>
            <a:off x="2555923" y="2726206"/>
            <a:ext cx="1268144" cy="592394"/>
            <a:chOff x="238125" y="1188750"/>
            <a:chExt cx="7140450" cy="3335550"/>
          </a:xfrm>
        </p:grpSpPr>
        <p:sp>
          <p:nvSpPr>
            <p:cNvPr id="4787" name="Google Shape;4787;p6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61"/>
          <p:cNvGrpSpPr/>
          <p:nvPr/>
        </p:nvGrpSpPr>
        <p:grpSpPr>
          <a:xfrm>
            <a:off x="6663824" y="2728360"/>
            <a:ext cx="1053944" cy="590147"/>
            <a:chOff x="238125" y="1335475"/>
            <a:chExt cx="5418735" cy="3034175"/>
          </a:xfrm>
        </p:grpSpPr>
        <p:sp>
          <p:nvSpPr>
            <p:cNvPr id="4793" name="Google Shape;4793;p6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61"/>
          <p:cNvGrpSpPr/>
          <p:nvPr/>
        </p:nvGrpSpPr>
        <p:grpSpPr>
          <a:xfrm>
            <a:off x="4094633" y="3533260"/>
            <a:ext cx="1268207" cy="638939"/>
            <a:chOff x="3967651" y="3645904"/>
            <a:chExt cx="1479304" cy="745292"/>
          </a:xfrm>
        </p:grpSpPr>
        <p:grpSp>
          <p:nvGrpSpPr>
            <p:cNvPr id="4797" name="Google Shape;4797;p61"/>
            <p:cNvGrpSpPr/>
            <p:nvPr/>
          </p:nvGrpSpPr>
          <p:grpSpPr>
            <a:xfrm>
              <a:off x="3967651" y="4009026"/>
              <a:ext cx="1479304" cy="382170"/>
              <a:chOff x="3967651" y="4009026"/>
              <a:chExt cx="1479304" cy="382170"/>
            </a:xfrm>
          </p:grpSpPr>
          <p:grpSp>
            <p:nvGrpSpPr>
              <p:cNvPr id="4798" name="Google Shape;4798;p61"/>
              <p:cNvGrpSpPr/>
              <p:nvPr/>
            </p:nvGrpSpPr>
            <p:grpSpPr>
              <a:xfrm>
                <a:off x="4892216" y="4195630"/>
                <a:ext cx="554739" cy="195566"/>
                <a:chOff x="3604375" y="4892160"/>
                <a:chExt cx="1651500" cy="582215"/>
              </a:xfrm>
            </p:grpSpPr>
            <p:sp>
              <p:nvSpPr>
                <p:cNvPr id="4799" name="Google Shape;4799;p6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61"/>
              <p:cNvGrpSpPr/>
              <p:nvPr/>
            </p:nvGrpSpPr>
            <p:grpSpPr>
              <a:xfrm>
                <a:off x="3967651" y="4146303"/>
                <a:ext cx="579402" cy="244893"/>
                <a:chOff x="851875" y="4745310"/>
                <a:chExt cx="1724925" cy="729065"/>
              </a:xfrm>
            </p:grpSpPr>
            <p:sp>
              <p:nvSpPr>
                <p:cNvPr id="4802" name="Google Shape;4802;p6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61"/>
              <p:cNvGrpSpPr/>
              <p:nvPr/>
            </p:nvGrpSpPr>
            <p:grpSpPr>
              <a:xfrm>
                <a:off x="4460753" y="4009026"/>
                <a:ext cx="493110" cy="382170"/>
                <a:chOff x="2319875" y="4336625"/>
                <a:chExt cx="1468025" cy="1137750"/>
              </a:xfrm>
            </p:grpSpPr>
            <p:sp>
              <p:nvSpPr>
                <p:cNvPr id="4805" name="Google Shape;4805;p6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7" name="Google Shape;4807;p61"/>
            <p:cNvGrpSpPr/>
            <p:nvPr/>
          </p:nvGrpSpPr>
          <p:grpSpPr>
            <a:xfrm>
              <a:off x="4479443" y="3645904"/>
              <a:ext cx="455965" cy="388789"/>
              <a:chOff x="2957425" y="238100"/>
              <a:chExt cx="1910200" cy="1628775"/>
            </a:xfrm>
          </p:grpSpPr>
          <p:sp>
            <p:nvSpPr>
              <p:cNvPr id="4808" name="Google Shape;4808;p6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8" name="Google Shape;4818;p61"/>
          <p:cNvGrpSpPr/>
          <p:nvPr/>
        </p:nvGrpSpPr>
        <p:grpSpPr>
          <a:xfrm>
            <a:off x="2480746" y="3534460"/>
            <a:ext cx="1243128" cy="637739"/>
            <a:chOff x="2496310" y="3693351"/>
            <a:chExt cx="1342906" cy="688926"/>
          </a:xfrm>
        </p:grpSpPr>
        <p:grpSp>
          <p:nvGrpSpPr>
            <p:cNvPr id="4819" name="Google Shape;4819;p61"/>
            <p:cNvGrpSpPr/>
            <p:nvPr/>
          </p:nvGrpSpPr>
          <p:grpSpPr>
            <a:xfrm>
              <a:off x="2496310" y="3693351"/>
              <a:ext cx="1342906" cy="688875"/>
              <a:chOff x="2496310" y="3693351"/>
              <a:chExt cx="1342906" cy="688875"/>
            </a:xfrm>
          </p:grpSpPr>
          <p:sp>
            <p:nvSpPr>
              <p:cNvPr id="4820" name="Google Shape;4820;p6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6" name="Google Shape;4826;p61"/>
              <p:cNvCxnSpPr>
                <a:stCxn id="482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827" name="Google Shape;4827;p61"/>
              <p:cNvCxnSpPr>
                <a:stCxn id="482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828" name="Google Shape;4828;p61"/>
              <p:cNvCxnSpPr>
                <a:stCxn id="482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29" name="Google Shape;4829;p61"/>
              <p:cNvCxnSpPr>
                <a:stCxn id="482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30" name="Google Shape;4830;p61"/>
              <p:cNvCxnSpPr>
                <a:stCxn id="482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831" name="Google Shape;4831;p61"/>
            <p:cNvGrpSpPr/>
            <p:nvPr/>
          </p:nvGrpSpPr>
          <p:grpSpPr>
            <a:xfrm>
              <a:off x="2675275" y="3930557"/>
              <a:ext cx="1003306" cy="451719"/>
              <a:chOff x="2675275" y="4174282"/>
              <a:chExt cx="1003306" cy="451719"/>
            </a:xfrm>
          </p:grpSpPr>
          <p:sp>
            <p:nvSpPr>
              <p:cNvPr id="4832" name="Google Shape;4832;p6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5" name="Google Shape;4835;p61"/>
          <p:cNvGrpSpPr/>
          <p:nvPr/>
        </p:nvGrpSpPr>
        <p:grpSpPr>
          <a:xfrm>
            <a:off x="1654417" y="971307"/>
            <a:ext cx="574511" cy="874709"/>
            <a:chOff x="1715404" y="1112080"/>
            <a:chExt cx="642270" cy="977984"/>
          </a:xfrm>
        </p:grpSpPr>
        <p:grpSp>
          <p:nvGrpSpPr>
            <p:cNvPr id="4836" name="Google Shape;4836;p61"/>
            <p:cNvGrpSpPr/>
            <p:nvPr/>
          </p:nvGrpSpPr>
          <p:grpSpPr>
            <a:xfrm>
              <a:off x="1715404" y="1112080"/>
              <a:ext cx="642270" cy="977984"/>
              <a:chOff x="1715404" y="1112080"/>
              <a:chExt cx="642270" cy="977984"/>
            </a:xfrm>
          </p:grpSpPr>
          <p:sp>
            <p:nvSpPr>
              <p:cNvPr id="4837" name="Google Shape;4837;p6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61"/>
            <p:cNvGrpSpPr/>
            <p:nvPr/>
          </p:nvGrpSpPr>
          <p:grpSpPr>
            <a:xfrm>
              <a:off x="1768927" y="1165603"/>
              <a:ext cx="535225" cy="851367"/>
              <a:chOff x="1768927" y="1165603"/>
              <a:chExt cx="535225" cy="851367"/>
            </a:xfrm>
          </p:grpSpPr>
          <p:sp>
            <p:nvSpPr>
              <p:cNvPr id="4840" name="Google Shape;4840;p6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61"/>
            <p:cNvGrpSpPr/>
            <p:nvPr/>
          </p:nvGrpSpPr>
          <p:grpSpPr>
            <a:xfrm>
              <a:off x="1822449" y="1219125"/>
              <a:ext cx="428180" cy="718859"/>
              <a:chOff x="1822449" y="1219125"/>
              <a:chExt cx="428180" cy="718859"/>
            </a:xfrm>
          </p:grpSpPr>
          <p:sp>
            <p:nvSpPr>
              <p:cNvPr id="4843" name="Google Shape;4843;p6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61"/>
            <p:cNvGrpSpPr/>
            <p:nvPr/>
          </p:nvGrpSpPr>
          <p:grpSpPr>
            <a:xfrm>
              <a:off x="1875972" y="1272648"/>
              <a:ext cx="321135" cy="586939"/>
              <a:chOff x="1875972" y="1272648"/>
              <a:chExt cx="321135" cy="586939"/>
            </a:xfrm>
          </p:grpSpPr>
          <p:sp>
            <p:nvSpPr>
              <p:cNvPr id="4846" name="Google Shape;4846;p6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8" name="Google Shape;4848;p61"/>
          <p:cNvGrpSpPr/>
          <p:nvPr/>
        </p:nvGrpSpPr>
        <p:grpSpPr>
          <a:xfrm>
            <a:off x="7761578" y="3528028"/>
            <a:ext cx="293855" cy="644170"/>
            <a:chOff x="241025" y="3151575"/>
            <a:chExt cx="293855" cy="644170"/>
          </a:xfrm>
        </p:grpSpPr>
        <p:sp>
          <p:nvSpPr>
            <p:cNvPr id="4849" name="Google Shape;4849;p6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61"/>
          <p:cNvGrpSpPr/>
          <p:nvPr/>
        </p:nvGrpSpPr>
        <p:grpSpPr>
          <a:xfrm>
            <a:off x="709562" y="2728028"/>
            <a:ext cx="1779649" cy="591620"/>
            <a:chOff x="246070" y="1983375"/>
            <a:chExt cx="1855347" cy="616849"/>
          </a:xfrm>
        </p:grpSpPr>
        <p:sp>
          <p:nvSpPr>
            <p:cNvPr id="4852" name="Google Shape;4852;p6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61"/>
          <p:cNvGrpSpPr/>
          <p:nvPr/>
        </p:nvGrpSpPr>
        <p:grpSpPr>
          <a:xfrm>
            <a:off x="2320428" y="971307"/>
            <a:ext cx="711055" cy="745993"/>
            <a:chOff x="2496269" y="1171698"/>
            <a:chExt cx="761953" cy="799392"/>
          </a:xfrm>
        </p:grpSpPr>
        <p:grpSp>
          <p:nvGrpSpPr>
            <p:cNvPr id="4862" name="Google Shape;4862;p61"/>
            <p:cNvGrpSpPr/>
            <p:nvPr/>
          </p:nvGrpSpPr>
          <p:grpSpPr>
            <a:xfrm>
              <a:off x="2496269" y="1171698"/>
              <a:ext cx="761953" cy="723022"/>
              <a:chOff x="2496269" y="1171698"/>
              <a:chExt cx="761953" cy="723022"/>
            </a:xfrm>
          </p:grpSpPr>
          <p:sp>
            <p:nvSpPr>
              <p:cNvPr id="4863" name="Google Shape;4863;p6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5" name="Google Shape;4865;p61"/>
              <p:cNvGrpSpPr/>
              <p:nvPr/>
            </p:nvGrpSpPr>
            <p:grpSpPr>
              <a:xfrm>
                <a:off x="2496269" y="1171698"/>
                <a:ext cx="761953" cy="723022"/>
                <a:chOff x="2496269" y="1120652"/>
                <a:chExt cx="761953" cy="723022"/>
              </a:xfrm>
            </p:grpSpPr>
            <p:grpSp>
              <p:nvGrpSpPr>
                <p:cNvPr id="4866" name="Google Shape;4866;p61"/>
                <p:cNvGrpSpPr/>
                <p:nvPr/>
              </p:nvGrpSpPr>
              <p:grpSpPr>
                <a:xfrm>
                  <a:off x="2496269" y="1120652"/>
                  <a:ext cx="761953" cy="723022"/>
                  <a:chOff x="2496269" y="1120652"/>
                  <a:chExt cx="761953" cy="723022"/>
                </a:xfrm>
              </p:grpSpPr>
              <p:grpSp>
                <p:nvGrpSpPr>
                  <p:cNvPr id="4867" name="Google Shape;4867;p61"/>
                  <p:cNvGrpSpPr/>
                  <p:nvPr/>
                </p:nvGrpSpPr>
                <p:grpSpPr>
                  <a:xfrm>
                    <a:off x="2496269" y="1304589"/>
                    <a:ext cx="407089" cy="305057"/>
                    <a:chOff x="2496269" y="1304589"/>
                    <a:chExt cx="407089" cy="305057"/>
                  </a:xfrm>
                </p:grpSpPr>
                <p:sp>
                  <p:nvSpPr>
                    <p:cNvPr id="4868" name="Google Shape;4868;p6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61"/>
                  <p:cNvGrpSpPr/>
                  <p:nvPr/>
                </p:nvGrpSpPr>
                <p:grpSpPr>
                  <a:xfrm>
                    <a:off x="2586468" y="1493376"/>
                    <a:ext cx="358850" cy="349656"/>
                    <a:chOff x="2586468" y="1493376"/>
                    <a:chExt cx="358850" cy="349656"/>
                  </a:xfrm>
                </p:grpSpPr>
                <p:sp>
                  <p:nvSpPr>
                    <p:cNvPr id="4871" name="Google Shape;4871;p6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61"/>
                  <p:cNvGrpSpPr/>
                  <p:nvPr/>
                </p:nvGrpSpPr>
                <p:grpSpPr>
                  <a:xfrm>
                    <a:off x="2807939" y="1494024"/>
                    <a:ext cx="358857" cy="349650"/>
                    <a:chOff x="2807939" y="1494024"/>
                    <a:chExt cx="358857" cy="349650"/>
                  </a:xfrm>
                </p:grpSpPr>
                <p:sp>
                  <p:nvSpPr>
                    <p:cNvPr id="4874" name="Google Shape;4874;p6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61"/>
                  <p:cNvGrpSpPr/>
                  <p:nvPr/>
                </p:nvGrpSpPr>
                <p:grpSpPr>
                  <a:xfrm>
                    <a:off x="2851133" y="1305635"/>
                    <a:ext cx="407089" cy="305057"/>
                    <a:chOff x="2851133" y="1305635"/>
                    <a:chExt cx="407089" cy="305057"/>
                  </a:xfrm>
                </p:grpSpPr>
                <p:sp>
                  <p:nvSpPr>
                    <p:cNvPr id="4877" name="Google Shape;4877;p6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61"/>
                  <p:cNvGrpSpPr/>
                  <p:nvPr/>
                </p:nvGrpSpPr>
                <p:grpSpPr>
                  <a:xfrm>
                    <a:off x="2727495" y="1120652"/>
                    <a:ext cx="300271" cy="396358"/>
                    <a:chOff x="2727495" y="1120652"/>
                    <a:chExt cx="300271" cy="396358"/>
                  </a:xfrm>
                </p:grpSpPr>
                <p:sp>
                  <p:nvSpPr>
                    <p:cNvPr id="4880" name="Google Shape;4880;p6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2" name="Google Shape;4882;p61"/>
                <p:cNvGrpSpPr/>
                <p:nvPr/>
              </p:nvGrpSpPr>
              <p:grpSpPr>
                <a:xfrm>
                  <a:off x="2722305" y="1350460"/>
                  <a:ext cx="308357" cy="308344"/>
                  <a:chOff x="2722305" y="1350460"/>
                  <a:chExt cx="308357" cy="308344"/>
                </a:xfrm>
              </p:grpSpPr>
              <p:sp>
                <p:nvSpPr>
                  <p:cNvPr id="4883" name="Google Shape;4883;p6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4" name="Google Shape;4884;p61"/>
                  <p:cNvGrpSpPr/>
                  <p:nvPr/>
                </p:nvGrpSpPr>
                <p:grpSpPr>
                  <a:xfrm>
                    <a:off x="2725064" y="1364529"/>
                    <a:ext cx="297954" cy="280182"/>
                    <a:chOff x="2725064" y="1364529"/>
                    <a:chExt cx="297954" cy="280182"/>
                  </a:xfrm>
                </p:grpSpPr>
                <p:sp>
                  <p:nvSpPr>
                    <p:cNvPr id="4885" name="Google Shape;4885;p6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90" name="Google Shape;4890;p6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61"/>
          <p:cNvGrpSpPr/>
          <p:nvPr/>
        </p:nvGrpSpPr>
        <p:grpSpPr>
          <a:xfrm>
            <a:off x="3909129" y="2727412"/>
            <a:ext cx="1569144" cy="591015"/>
            <a:chOff x="3820100" y="3023049"/>
            <a:chExt cx="1303926" cy="491162"/>
          </a:xfrm>
        </p:grpSpPr>
        <p:grpSp>
          <p:nvGrpSpPr>
            <p:cNvPr id="4896" name="Google Shape;4896;p61"/>
            <p:cNvGrpSpPr/>
            <p:nvPr/>
          </p:nvGrpSpPr>
          <p:grpSpPr>
            <a:xfrm>
              <a:off x="3820100" y="3023072"/>
              <a:ext cx="1303926" cy="491139"/>
              <a:chOff x="3820100" y="3023072"/>
              <a:chExt cx="1303926" cy="491139"/>
            </a:xfrm>
          </p:grpSpPr>
          <p:sp>
            <p:nvSpPr>
              <p:cNvPr id="4897" name="Google Shape;4897;p6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61"/>
            <p:cNvGrpSpPr/>
            <p:nvPr/>
          </p:nvGrpSpPr>
          <p:grpSpPr>
            <a:xfrm>
              <a:off x="4132439" y="3023645"/>
              <a:ext cx="393633" cy="177096"/>
              <a:chOff x="4132439" y="3023645"/>
              <a:chExt cx="393633" cy="177096"/>
            </a:xfrm>
          </p:grpSpPr>
          <p:sp>
            <p:nvSpPr>
              <p:cNvPr id="4900" name="Google Shape;4900;p6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61"/>
            <p:cNvGrpSpPr/>
            <p:nvPr/>
          </p:nvGrpSpPr>
          <p:grpSpPr>
            <a:xfrm>
              <a:off x="3921811" y="3023049"/>
              <a:ext cx="1002397" cy="388943"/>
              <a:chOff x="3921811" y="3023049"/>
              <a:chExt cx="1002397" cy="388943"/>
            </a:xfrm>
          </p:grpSpPr>
          <p:sp>
            <p:nvSpPr>
              <p:cNvPr id="4903" name="Google Shape;4903;p6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61"/>
            <p:cNvGrpSpPr/>
            <p:nvPr/>
          </p:nvGrpSpPr>
          <p:grpSpPr>
            <a:xfrm>
              <a:off x="4023645" y="3023049"/>
              <a:ext cx="683032" cy="286722"/>
              <a:chOff x="4023645" y="3023049"/>
              <a:chExt cx="683032" cy="286722"/>
            </a:xfrm>
          </p:grpSpPr>
          <p:sp>
            <p:nvSpPr>
              <p:cNvPr id="4906" name="Google Shape;4906;p6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8" name="Google Shape;4908;p61"/>
          <p:cNvGrpSpPr/>
          <p:nvPr/>
        </p:nvGrpSpPr>
        <p:grpSpPr>
          <a:xfrm>
            <a:off x="1541251" y="1854258"/>
            <a:ext cx="713522" cy="688025"/>
            <a:chOff x="1706078" y="2092648"/>
            <a:chExt cx="660913" cy="637296"/>
          </a:xfrm>
        </p:grpSpPr>
        <p:sp>
          <p:nvSpPr>
            <p:cNvPr id="4909" name="Google Shape;4909;p6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0" name="Google Shape;4910;p61"/>
            <p:cNvGrpSpPr/>
            <p:nvPr/>
          </p:nvGrpSpPr>
          <p:grpSpPr>
            <a:xfrm>
              <a:off x="1706078" y="2092648"/>
              <a:ext cx="660913" cy="575241"/>
              <a:chOff x="1706078" y="2092648"/>
              <a:chExt cx="660913" cy="575241"/>
            </a:xfrm>
          </p:grpSpPr>
          <p:sp>
            <p:nvSpPr>
              <p:cNvPr id="4911" name="Google Shape;4911;p6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4" name="Google Shape;4914;p61"/>
          <p:cNvGrpSpPr/>
          <p:nvPr/>
        </p:nvGrpSpPr>
        <p:grpSpPr>
          <a:xfrm>
            <a:off x="6303109" y="971806"/>
            <a:ext cx="1317459" cy="684168"/>
            <a:chOff x="238125" y="999450"/>
            <a:chExt cx="7140700" cy="3708225"/>
          </a:xfrm>
        </p:grpSpPr>
        <p:sp>
          <p:nvSpPr>
            <p:cNvPr id="4915" name="Google Shape;4915;p6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927"/>
        <p:cNvGrpSpPr/>
        <p:nvPr/>
      </p:nvGrpSpPr>
      <p:grpSpPr>
        <a:xfrm>
          <a:off x="0" y="0"/>
          <a:ext cx="0" cy="0"/>
          <a:chOff x="0" y="0"/>
          <a:chExt cx="0" cy="0"/>
        </a:xfrm>
      </p:grpSpPr>
      <p:grpSp>
        <p:nvGrpSpPr>
          <p:cNvPr id="4928" name="Google Shape;4928;p62"/>
          <p:cNvGrpSpPr/>
          <p:nvPr/>
        </p:nvGrpSpPr>
        <p:grpSpPr>
          <a:xfrm>
            <a:off x="717027" y="967622"/>
            <a:ext cx="1636117" cy="1526144"/>
            <a:chOff x="729238" y="1179665"/>
            <a:chExt cx="1636117" cy="1526144"/>
          </a:xfrm>
        </p:grpSpPr>
        <p:grpSp>
          <p:nvGrpSpPr>
            <p:cNvPr id="4929" name="Google Shape;4929;p62"/>
            <p:cNvGrpSpPr/>
            <p:nvPr/>
          </p:nvGrpSpPr>
          <p:grpSpPr>
            <a:xfrm>
              <a:off x="729238" y="1179665"/>
              <a:ext cx="80700" cy="1526144"/>
              <a:chOff x="729238" y="1179665"/>
              <a:chExt cx="80700" cy="1526144"/>
            </a:xfrm>
          </p:grpSpPr>
          <p:sp>
            <p:nvSpPr>
              <p:cNvPr id="4930" name="Google Shape;4930;p6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62"/>
            <p:cNvGrpSpPr/>
            <p:nvPr/>
          </p:nvGrpSpPr>
          <p:grpSpPr>
            <a:xfrm>
              <a:off x="903098" y="1179665"/>
              <a:ext cx="80700" cy="1526144"/>
              <a:chOff x="903098" y="1179665"/>
              <a:chExt cx="80700" cy="1526144"/>
            </a:xfrm>
          </p:grpSpPr>
          <p:sp>
            <p:nvSpPr>
              <p:cNvPr id="4941" name="Google Shape;4941;p6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62"/>
            <p:cNvGrpSpPr/>
            <p:nvPr/>
          </p:nvGrpSpPr>
          <p:grpSpPr>
            <a:xfrm>
              <a:off x="1076958" y="1179665"/>
              <a:ext cx="80700" cy="1526144"/>
              <a:chOff x="1076958" y="1179665"/>
              <a:chExt cx="80700" cy="1526144"/>
            </a:xfrm>
          </p:grpSpPr>
          <p:sp>
            <p:nvSpPr>
              <p:cNvPr id="4952" name="Google Shape;4952;p6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62"/>
            <p:cNvGrpSpPr/>
            <p:nvPr/>
          </p:nvGrpSpPr>
          <p:grpSpPr>
            <a:xfrm>
              <a:off x="1247707" y="1179665"/>
              <a:ext cx="80700" cy="1526144"/>
              <a:chOff x="1247707" y="1179665"/>
              <a:chExt cx="80700" cy="1526144"/>
            </a:xfrm>
          </p:grpSpPr>
          <p:sp>
            <p:nvSpPr>
              <p:cNvPr id="4963" name="Google Shape;4963;p6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62"/>
            <p:cNvGrpSpPr/>
            <p:nvPr/>
          </p:nvGrpSpPr>
          <p:grpSpPr>
            <a:xfrm>
              <a:off x="1421567" y="1179665"/>
              <a:ext cx="80700" cy="1526144"/>
              <a:chOff x="1421567" y="1179665"/>
              <a:chExt cx="80700" cy="1526144"/>
            </a:xfrm>
          </p:grpSpPr>
          <p:sp>
            <p:nvSpPr>
              <p:cNvPr id="4974" name="Google Shape;4974;p6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62"/>
            <p:cNvGrpSpPr/>
            <p:nvPr/>
          </p:nvGrpSpPr>
          <p:grpSpPr>
            <a:xfrm>
              <a:off x="1592327" y="1179665"/>
              <a:ext cx="80700" cy="1526144"/>
              <a:chOff x="1592327" y="1179665"/>
              <a:chExt cx="80700" cy="1526144"/>
            </a:xfrm>
          </p:grpSpPr>
          <p:sp>
            <p:nvSpPr>
              <p:cNvPr id="4985" name="Google Shape;4985;p6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62"/>
            <p:cNvGrpSpPr/>
            <p:nvPr/>
          </p:nvGrpSpPr>
          <p:grpSpPr>
            <a:xfrm>
              <a:off x="1766187" y="1179665"/>
              <a:ext cx="80700" cy="1526144"/>
              <a:chOff x="1766187" y="1179665"/>
              <a:chExt cx="80700" cy="1526144"/>
            </a:xfrm>
          </p:grpSpPr>
          <p:sp>
            <p:nvSpPr>
              <p:cNvPr id="4996" name="Google Shape;4996;p6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2"/>
            <p:cNvGrpSpPr/>
            <p:nvPr/>
          </p:nvGrpSpPr>
          <p:grpSpPr>
            <a:xfrm>
              <a:off x="1936935" y="1179665"/>
              <a:ext cx="80700" cy="1526144"/>
              <a:chOff x="1936935" y="1179665"/>
              <a:chExt cx="80700" cy="1526144"/>
            </a:xfrm>
          </p:grpSpPr>
          <p:sp>
            <p:nvSpPr>
              <p:cNvPr id="5007" name="Google Shape;5007;p6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62"/>
            <p:cNvGrpSpPr/>
            <p:nvPr/>
          </p:nvGrpSpPr>
          <p:grpSpPr>
            <a:xfrm>
              <a:off x="2110795" y="1179665"/>
              <a:ext cx="80700" cy="1526144"/>
              <a:chOff x="2110795" y="1179665"/>
              <a:chExt cx="80700" cy="1526144"/>
            </a:xfrm>
          </p:grpSpPr>
          <p:sp>
            <p:nvSpPr>
              <p:cNvPr id="5018" name="Google Shape;5018;p6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62"/>
            <p:cNvGrpSpPr/>
            <p:nvPr/>
          </p:nvGrpSpPr>
          <p:grpSpPr>
            <a:xfrm>
              <a:off x="2284655" y="1179665"/>
              <a:ext cx="80700" cy="1526144"/>
              <a:chOff x="2284655" y="1179665"/>
              <a:chExt cx="80700" cy="1526144"/>
            </a:xfrm>
          </p:grpSpPr>
          <p:sp>
            <p:nvSpPr>
              <p:cNvPr id="5029" name="Google Shape;5029;p6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9" name="Google Shape;5039;p62"/>
          <p:cNvGrpSpPr/>
          <p:nvPr/>
        </p:nvGrpSpPr>
        <p:grpSpPr>
          <a:xfrm>
            <a:off x="2611693" y="986760"/>
            <a:ext cx="1364248" cy="1102133"/>
            <a:chOff x="2623904" y="1198803"/>
            <a:chExt cx="1364248" cy="1102133"/>
          </a:xfrm>
        </p:grpSpPr>
        <p:grpSp>
          <p:nvGrpSpPr>
            <p:cNvPr id="5040" name="Google Shape;5040;p62"/>
            <p:cNvGrpSpPr/>
            <p:nvPr/>
          </p:nvGrpSpPr>
          <p:grpSpPr>
            <a:xfrm>
              <a:off x="2623907" y="1198803"/>
              <a:ext cx="1364245" cy="273000"/>
              <a:chOff x="2623907" y="1198803"/>
              <a:chExt cx="1364245" cy="273000"/>
            </a:xfrm>
          </p:grpSpPr>
          <p:sp>
            <p:nvSpPr>
              <p:cNvPr id="5041" name="Google Shape;5041;p6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62"/>
            <p:cNvGrpSpPr/>
            <p:nvPr/>
          </p:nvGrpSpPr>
          <p:grpSpPr>
            <a:xfrm>
              <a:off x="2623904" y="1476964"/>
              <a:ext cx="1364245" cy="273000"/>
              <a:chOff x="2623904" y="1476964"/>
              <a:chExt cx="1364245" cy="273000"/>
            </a:xfrm>
          </p:grpSpPr>
          <p:sp>
            <p:nvSpPr>
              <p:cNvPr id="5047" name="Google Shape;5047;p6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2"/>
            <p:cNvGrpSpPr/>
            <p:nvPr/>
          </p:nvGrpSpPr>
          <p:grpSpPr>
            <a:xfrm>
              <a:off x="2623907" y="1749775"/>
              <a:ext cx="1364245" cy="273000"/>
              <a:chOff x="2623907" y="1749775"/>
              <a:chExt cx="1364245" cy="273000"/>
            </a:xfrm>
          </p:grpSpPr>
          <p:sp>
            <p:nvSpPr>
              <p:cNvPr id="5053" name="Google Shape;5053;p6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62"/>
            <p:cNvGrpSpPr/>
            <p:nvPr/>
          </p:nvGrpSpPr>
          <p:grpSpPr>
            <a:xfrm>
              <a:off x="2623904" y="2027936"/>
              <a:ext cx="1364245" cy="273000"/>
              <a:chOff x="2623904" y="2027936"/>
              <a:chExt cx="1364245" cy="273000"/>
            </a:xfrm>
          </p:grpSpPr>
          <p:sp>
            <p:nvSpPr>
              <p:cNvPr id="5059" name="Google Shape;5059;p6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62"/>
          <p:cNvGrpSpPr/>
          <p:nvPr/>
        </p:nvGrpSpPr>
        <p:grpSpPr>
          <a:xfrm>
            <a:off x="2601154" y="2445833"/>
            <a:ext cx="1387541" cy="159124"/>
            <a:chOff x="3200660" y="2180272"/>
            <a:chExt cx="2563824" cy="378237"/>
          </a:xfrm>
        </p:grpSpPr>
        <p:sp>
          <p:nvSpPr>
            <p:cNvPr id="5065" name="Google Shape;5065;p6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62"/>
          <p:cNvGrpSpPr/>
          <p:nvPr/>
        </p:nvGrpSpPr>
        <p:grpSpPr>
          <a:xfrm>
            <a:off x="2597679" y="2723597"/>
            <a:ext cx="1390502" cy="159625"/>
            <a:chOff x="3530150" y="2790075"/>
            <a:chExt cx="1962600" cy="225300"/>
          </a:xfrm>
        </p:grpSpPr>
        <p:sp>
          <p:nvSpPr>
            <p:cNvPr id="5084" name="Google Shape;5084;p6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62"/>
          <p:cNvGrpSpPr/>
          <p:nvPr/>
        </p:nvGrpSpPr>
        <p:grpSpPr>
          <a:xfrm>
            <a:off x="2597736" y="3001862"/>
            <a:ext cx="1411629" cy="154175"/>
            <a:chOff x="3558802" y="4011244"/>
            <a:chExt cx="1866000" cy="111600"/>
          </a:xfrm>
        </p:grpSpPr>
        <p:sp>
          <p:nvSpPr>
            <p:cNvPr id="5087" name="Google Shape;5087;p6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62"/>
          <p:cNvGrpSpPr/>
          <p:nvPr/>
        </p:nvGrpSpPr>
        <p:grpSpPr>
          <a:xfrm>
            <a:off x="2598024" y="2207432"/>
            <a:ext cx="1383503" cy="119761"/>
            <a:chOff x="3465975" y="2270258"/>
            <a:chExt cx="1986364" cy="171947"/>
          </a:xfrm>
        </p:grpSpPr>
        <p:sp>
          <p:nvSpPr>
            <p:cNvPr id="5090" name="Google Shape;5090;p6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62"/>
          <p:cNvGrpSpPr/>
          <p:nvPr/>
        </p:nvGrpSpPr>
        <p:grpSpPr>
          <a:xfrm>
            <a:off x="2609031" y="3571205"/>
            <a:ext cx="1369531" cy="195460"/>
            <a:chOff x="723300" y="4253549"/>
            <a:chExt cx="2276482" cy="324900"/>
          </a:xfrm>
        </p:grpSpPr>
        <p:sp>
          <p:nvSpPr>
            <p:cNvPr id="5099" name="Google Shape;5099;p6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62"/>
          <p:cNvGrpSpPr/>
          <p:nvPr/>
        </p:nvGrpSpPr>
        <p:grpSpPr>
          <a:xfrm>
            <a:off x="2598592" y="3272446"/>
            <a:ext cx="1389066" cy="180119"/>
            <a:chOff x="705948" y="3788465"/>
            <a:chExt cx="2308953" cy="299400"/>
          </a:xfrm>
        </p:grpSpPr>
        <p:sp>
          <p:nvSpPr>
            <p:cNvPr id="5105" name="Google Shape;5105;p6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62"/>
          <p:cNvGrpSpPr/>
          <p:nvPr/>
        </p:nvGrpSpPr>
        <p:grpSpPr>
          <a:xfrm>
            <a:off x="4195583" y="1876400"/>
            <a:ext cx="1433821" cy="191501"/>
            <a:chOff x="4273350" y="2088443"/>
            <a:chExt cx="1433821" cy="191501"/>
          </a:xfrm>
        </p:grpSpPr>
        <p:grpSp>
          <p:nvGrpSpPr>
            <p:cNvPr id="5111" name="Google Shape;5111;p62"/>
            <p:cNvGrpSpPr/>
            <p:nvPr/>
          </p:nvGrpSpPr>
          <p:grpSpPr>
            <a:xfrm>
              <a:off x="4273350" y="2088443"/>
              <a:ext cx="1433821" cy="0"/>
              <a:chOff x="5224975" y="2962250"/>
              <a:chExt cx="1544400" cy="0"/>
            </a:xfrm>
          </p:grpSpPr>
          <p:cxnSp>
            <p:nvCxnSpPr>
              <p:cNvPr id="5112" name="Google Shape;5112;p6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113" name="Google Shape;5113;p6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114" name="Google Shape;5114;p62"/>
            <p:cNvGrpSpPr/>
            <p:nvPr/>
          </p:nvGrpSpPr>
          <p:grpSpPr>
            <a:xfrm>
              <a:off x="4273350" y="2279944"/>
              <a:ext cx="1433821" cy="0"/>
              <a:chOff x="5224975" y="2962250"/>
              <a:chExt cx="1544400" cy="0"/>
            </a:xfrm>
          </p:grpSpPr>
          <p:cxnSp>
            <p:nvCxnSpPr>
              <p:cNvPr id="5115" name="Google Shape;5115;p6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116" name="Google Shape;5116;p6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117" name="Google Shape;5117;p62"/>
          <p:cNvGrpSpPr/>
          <p:nvPr/>
        </p:nvGrpSpPr>
        <p:grpSpPr>
          <a:xfrm>
            <a:off x="2646529" y="3885304"/>
            <a:ext cx="1304609" cy="294074"/>
            <a:chOff x="2658741" y="4097347"/>
            <a:chExt cx="1304609" cy="294074"/>
          </a:xfrm>
        </p:grpSpPr>
        <p:grpSp>
          <p:nvGrpSpPr>
            <p:cNvPr id="5118" name="Google Shape;5118;p62"/>
            <p:cNvGrpSpPr/>
            <p:nvPr/>
          </p:nvGrpSpPr>
          <p:grpSpPr>
            <a:xfrm>
              <a:off x="2658741" y="4097347"/>
              <a:ext cx="118572" cy="294074"/>
              <a:chOff x="3343310" y="4475555"/>
              <a:chExt cx="127717" cy="316753"/>
            </a:xfrm>
          </p:grpSpPr>
          <p:sp>
            <p:nvSpPr>
              <p:cNvPr id="5119" name="Google Shape;5119;p6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62"/>
            <p:cNvGrpSpPr/>
            <p:nvPr/>
          </p:nvGrpSpPr>
          <p:grpSpPr>
            <a:xfrm>
              <a:off x="3815519" y="4098388"/>
              <a:ext cx="147831" cy="291991"/>
              <a:chOff x="3527539" y="4476677"/>
              <a:chExt cx="159232" cy="314510"/>
            </a:xfrm>
          </p:grpSpPr>
          <p:sp>
            <p:nvSpPr>
              <p:cNvPr id="5122" name="Google Shape;5122;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62"/>
            <p:cNvGrpSpPr/>
            <p:nvPr/>
          </p:nvGrpSpPr>
          <p:grpSpPr>
            <a:xfrm>
              <a:off x="3511696" y="4098388"/>
              <a:ext cx="147831" cy="291991"/>
              <a:chOff x="3527539" y="4476677"/>
              <a:chExt cx="159232" cy="314510"/>
            </a:xfrm>
          </p:grpSpPr>
          <p:sp>
            <p:nvSpPr>
              <p:cNvPr id="5125" name="Google Shape;5125;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62"/>
            <p:cNvGrpSpPr/>
            <p:nvPr/>
          </p:nvGrpSpPr>
          <p:grpSpPr>
            <a:xfrm>
              <a:off x="3207874" y="4098388"/>
              <a:ext cx="147831" cy="291991"/>
              <a:chOff x="3527539" y="4476677"/>
              <a:chExt cx="159232" cy="314510"/>
            </a:xfrm>
          </p:grpSpPr>
          <p:sp>
            <p:nvSpPr>
              <p:cNvPr id="5128" name="Google Shape;5128;p6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62"/>
            <p:cNvGrpSpPr/>
            <p:nvPr/>
          </p:nvGrpSpPr>
          <p:grpSpPr>
            <a:xfrm>
              <a:off x="2933305" y="4097347"/>
              <a:ext cx="118572" cy="294074"/>
              <a:chOff x="3343310" y="4475555"/>
              <a:chExt cx="127717" cy="316753"/>
            </a:xfrm>
          </p:grpSpPr>
          <p:sp>
            <p:nvSpPr>
              <p:cNvPr id="5131" name="Google Shape;5131;p6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3" name="Google Shape;5133;p62"/>
          <p:cNvGrpSpPr/>
          <p:nvPr/>
        </p:nvGrpSpPr>
        <p:grpSpPr>
          <a:xfrm>
            <a:off x="4197138" y="963998"/>
            <a:ext cx="1430711" cy="751237"/>
            <a:chOff x="5159450" y="1919950"/>
            <a:chExt cx="1541050" cy="862500"/>
          </a:xfrm>
        </p:grpSpPr>
        <p:sp>
          <p:nvSpPr>
            <p:cNvPr id="5134" name="Google Shape;5134;p6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fr-FR"/>
            </a:p>
          </p:txBody>
        </p:sp>
        <p:grpSp>
          <p:nvGrpSpPr>
            <p:cNvPr id="5135" name="Google Shape;5135;p62"/>
            <p:cNvGrpSpPr/>
            <p:nvPr/>
          </p:nvGrpSpPr>
          <p:grpSpPr>
            <a:xfrm>
              <a:off x="5159450" y="1919950"/>
              <a:ext cx="1541050" cy="862500"/>
              <a:chOff x="5159450" y="1919950"/>
              <a:chExt cx="1541050" cy="862500"/>
            </a:xfrm>
          </p:grpSpPr>
          <p:cxnSp>
            <p:nvCxnSpPr>
              <p:cNvPr id="5136" name="Google Shape;5136;p6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137" name="Google Shape;5137;p6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138" name="Google Shape;5138;p62"/>
          <p:cNvGrpSpPr/>
          <p:nvPr/>
        </p:nvGrpSpPr>
        <p:grpSpPr>
          <a:xfrm>
            <a:off x="4245275" y="2227768"/>
            <a:ext cx="1334436" cy="967914"/>
            <a:chOff x="4294923" y="2439811"/>
            <a:chExt cx="1334436" cy="967914"/>
          </a:xfrm>
        </p:grpSpPr>
        <p:grpSp>
          <p:nvGrpSpPr>
            <p:cNvPr id="5139" name="Google Shape;5139;p62"/>
            <p:cNvGrpSpPr/>
            <p:nvPr/>
          </p:nvGrpSpPr>
          <p:grpSpPr>
            <a:xfrm>
              <a:off x="4960455" y="2469658"/>
              <a:ext cx="668904" cy="885524"/>
              <a:chOff x="4960455" y="2469658"/>
              <a:chExt cx="668904" cy="885524"/>
            </a:xfrm>
          </p:grpSpPr>
          <p:sp>
            <p:nvSpPr>
              <p:cNvPr id="5140" name="Google Shape;5140;p6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62"/>
            <p:cNvGrpSpPr/>
            <p:nvPr/>
          </p:nvGrpSpPr>
          <p:grpSpPr>
            <a:xfrm>
              <a:off x="4294923" y="2469658"/>
              <a:ext cx="668951" cy="885524"/>
              <a:chOff x="4294923" y="2469658"/>
              <a:chExt cx="668951" cy="885524"/>
            </a:xfrm>
          </p:grpSpPr>
          <p:sp>
            <p:nvSpPr>
              <p:cNvPr id="5147" name="Google Shape;5147;p6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3" name="Google Shape;5153;p6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62"/>
          <p:cNvGrpSpPr/>
          <p:nvPr/>
        </p:nvGrpSpPr>
        <p:grpSpPr>
          <a:xfrm>
            <a:off x="4231478" y="3282213"/>
            <a:ext cx="1430949" cy="897289"/>
            <a:chOff x="4351371" y="3547942"/>
            <a:chExt cx="1345130" cy="843475"/>
          </a:xfrm>
        </p:grpSpPr>
        <p:grpSp>
          <p:nvGrpSpPr>
            <p:cNvPr id="5155" name="Google Shape;5155;p62"/>
            <p:cNvGrpSpPr/>
            <p:nvPr/>
          </p:nvGrpSpPr>
          <p:grpSpPr>
            <a:xfrm>
              <a:off x="4351371" y="4209917"/>
              <a:ext cx="1345130" cy="181500"/>
              <a:chOff x="4351371" y="4209917"/>
              <a:chExt cx="1345130" cy="181500"/>
            </a:xfrm>
          </p:grpSpPr>
          <p:sp>
            <p:nvSpPr>
              <p:cNvPr id="5156" name="Google Shape;5156;p6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57" name="Google Shape;5157;p6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158" name="Google Shape;5158;p62"/>
            <p:cNvGrpSpPr/>
            <p:nvPr/>
          </p:nvGrpSpPr>
          <p:grpSpPr>
            <a:xfrm>
              <a:off x="4403010" y="3985221"/>
              <a:ext cx="1109518" cy="181500"/>
              <a:chOff x="4403010" y="3985221"/>
              <a:chExt cx="1109518" cy="181500"/>
            </a:xfrm>
          </p:grpSpPr>
          <p:sp>
            <p:nvSpPr>
              <p:cNvPr id="5159" name="Google Shape;5159;p6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60" name="Google Shape;5160;p6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161" name="Google Shape;5161;p62"/>
            <p:cNvGrpSpPr/>
            <p:nvPr/>
          </p:nvGrpSpPr>
          <p:grpSpPr>
            <a:xfrm>
              <a:off x="4618704" y="3766582"/>
              <a:ext cx="807858" cy="181500"/>
              <a:chOff x="4618704" y="3766582"/>
              <a:chExt cx="807858" cy="181500"/>
            </a:xfrm>
          </p:grpSpPr>
          <p:sp>
            <p:nvSpPr>
              <p:cNvPr id="5162" name="Google Shape;5162;p6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63" name="Google Shape;5163;p6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164" name="Google Shape;5164;p62"/>
            <p:cNvGrpSpPr/>
            <p:nvPr/>
          </p:nvGrpSpPr>
          <p:grpSpPr>
            <a:xfrm>
              <a:off x="4735238" y="3547942"/>
              <a:ext cx="462839" cy="181500"/>
              <a:chOff x="4735238" y="3547942"/>
              <a:chExt cx="462839" cy="181500"/>
            </a:xfrm>
          </p:grpSpPr>
          <p:sp>
            <p:nvSpPr>
              <p:cNvPr id="5165" name="Google Shape;5165;p6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66" name="Google Shape;5166;p6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167" name="Google Shape;5167;p62"/>
          <p:cNvGrpSpPr/>
          <p:nvPr/>
        </p:nvGrpSpPr>
        <p:grpSpPr>
          <a:xfrm>
            <a:off x="7407836" y="2217537"/>
            <a:ext cx="1020955" cy="928853"/>
            <a:chOff x="926675" y="238125"/>
            <a:chExt cx="5755100" cy="5232975"/>
          </a:xfrm>
        </p:grpSpPr>
        <p:sp>
          <p:nvSpPr>
            <p:cNvPr id="5168" name="Google Shape;5168;p6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62"/>
          <p:cNvGrpSpPr/>
          <p:nvPr/>
        </p:nvGrpSpPr>
        <p:grpSpPr>
          <a:xfrm>
            <a:off x="715210" y="2616272"/>
            <a:ext cx="1695374" cy="1560837"/>
            <a:chOff x="727421" y="2828315"/>
            <a:chExt cx="1695374" cy="1560837"/>
          </a:xfrm>
        </p:grpSpPr>
        <p:grpSp>
          <p:nvGrpSpPr>
            <p:cNvPr id="5173" name="Google Shape;5173;p62"/>
            <p:cNvGrpSpPr/>
            <p:nvPr/>
          </p:nvGrpSpPr>
          <p:grpSpPr>
            <a:xfrm>
              <a:off x="727421" y="2828315"/>
              <a:ext cx="1695374" cy="1560837"/>
              <a:chOff x="734799" y="2782450"/>
              <a:chExt cx="1571100" cy="1577400"/>
            </a:xfrm>
          </p:grpSpPr>
          <p:cxnSp>
            <p:nvCxnSpPr>
              <p:cNvPr id="5174" name="Google Shape;5174;p6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175" name="Google Shape;5175;p6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176" name="Google Shape;5176;p62"/>
            <p:cNvGrpSpPr/>
            <p:nvPr/>
          </p:nvGrpSpPr>
          <p:grpSpPr>
            <a:xfrm>
              <a:off x="819108" y="2882501"/>
              <a:ext cx="1556791" cy="1426186"/>
              <a:chOff x="819108" y="2882501"/>
              <a:chExt cx="1556791" cy="1426186"/>
            </a:xfrm>
          </p:grpSpPr>
          <p:grpSp>
            <p:nvGrpSpPr>
              <p:cNvPr id="5177" name="Google Shape;5177;p62"/>
              <p:cNvGrpSpPr/>
              <p:nvPr/>
            </p:nvGrpSpPr>
            <p:grpSpPr>
              <a:xfrm>
                <a:off x="819108" y="2882501"/>
                <a:ext cx="103104" cy="1426186"/>
                <a:chOff x="4674013" y="3100904"/>
                <a:chExt cx="122758" cy="1698043"/>
              </a:xfrm>
            </p:grpSpPr>
            <p:sp>
              <p:nvSpPr>
                <p:cNvPr id="5178" name="Google Shape;5178;p6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62"/>
              <p:cNvGrpSpPr/>
              <p:nvPr/>
            </p:nvGrpSpPr>
            <p:grpSpPr>
              <a:xfrm>
                <a:off x="1062475" y="2882501"/>
                <a:ext cx="103104" cy="1426186"/>
                <a:chOff x="4940438" y="3100904"/>
                <a:chExt cx="122758" cy="1698043"/>
              </a:xfrm>
            </p:grpSpPr>
            <p:sp>
              <p:nvSpPr>
                <p:cNvPr id="5186" name="Google Shape;5186;p6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62"/>
              <p:cNvGrpSpPr/>
              <p:nvPr/>
            </p:nvGrpSpPr>
            <p:grpSpPr>
              <a:xfrm>
                <a:off x="1299324" y="2882501"/>
                <a:ext cx="103104" cy="1426186"/>
                <a:chOff x="5206863" y="3100904"/>
                <a:chExt cx="122758" cy="1698043"/>
              </a:xfrm>
            </p:grpSpPr>
            <p:sp>
              <p:nvSpPr>
                <p:cNvPr id="5194" name="Google Shape;5194;p6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62"/>
              <p:cNvGrpSpPr/>
              <p:nvPr/>
            </p:nvGrpSpPr>
            <p:grpSpPr>
              <a:xfrm>
                <a:off x="1786057" y="2882501"/>
                <a:ext cx="103104" cy="1426186"/>
                <a:chOff x="6006138" y="3143629"/>
                <a:chExt cx="122758" cy="1698043"/>
              </a:xfrm>
            </p:grpSpPr>
            <p:sp>
              <p:nvSpPr>
                <p:cNvPr id="5202" name="Google Shape;5202;p6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62"/>
              <p:cNvGrpSpPr/>
              <p:nvPr/>
            </p:nvGrpSpPr>
            <p:grpSpPr>
              <a:xfrm>
                <a:off x="2029422" y="2882501"/>
                <a:ext cx="103104" cy="1426186"/>
                <a:chOff x="6805413" y="3100904"/>
                <a:chExt cx="122758" cy="1698043"/>
              </a:xfrm>
            </p:grpSpPr>
            <p:sp>
              <p:nvSpPr>
                <p:cNvPr id="5210" name="Google Shape;5210;p6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62"/>
              <p:cNvGrpSpPr/>
              <p:nvPr/>
            </p:nvGrpSpPr>
            <p:grpSpPr>
              <a:xfrm>
                <a:off x="2272795" y="2882501"/>
                <a:ext cx="103104" cy="1426186"/>
                <a:chOff x="5206863" y="3100904"/>
                <a:chExt cx="122758" cy="1698043"/>
              </a:xfrm>
            </p:grpSpPr>
            <p:sp>
              <p:nvSpPr>
                <p:cNvPr id="5218" name="Google Shape;5218;p6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62"/>
              <p:cNvGrpSpPr/>
              <p:nvPr/>
            </p:nvGrpSpPr>
            <p:grpSpPr>
              <a:xfrm>
                <a:off x="1542694" y="2882501"/>
                <a:ext cx="103104" cy="1426186"/>
                <a:chOff x="6006138" y="3143629"/>
                <a:chExt cx="122758" cy="1698043"/>
              </a:xfrm>
            </p:grpSpPr>
            <p:sp>
              <p:nvSpPr>
                <p:cNvPr id="5226" name="Google Shape;5226;p6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33" name="Google Shape;5233;p62"/>
          <p:cNvGrpSpPr/>
          <p:nvPr/>
        </p:nvGrpSpPr>
        <p:grpSpPr>
          <a:xfrm>
            <a:off x="5671260" y="3305994"/>
            <a:ext cx="2749952" cy="870677"/>
            <a:chOff x="238125" y="1725700"/>
            <a:chExt cx="7139025" cy="2260325"/>
          </a:xfrm>
        </p:grpSpPr>
        <p:sp>
          <p:nvSpPr>
            <p:cNvPr id="5234" name="Google Shape;5234;p6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62"/>
          <p:cNvGrpSpPr/>
          <p:nvPr/>
        </p:nvGrpSpPr>
        <p:grpSpPr>
          <a:xfrm>
            <a:off x="5941424" y="2247740"/>
            <a:ext cx="1105452" cy="916747"/>
            <a:chOff x="5249100" y="1210600"/>
            <a:chExt cx="3502700" cy="2904775"/>
          </a:xfrm>
        </p:grpSpPr>
        <p:sp>
          <p:nvSpPr>
            <p:cNvPr id="5245" name="Google Shape;5245;p6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9" name="Google Shape;5249;p6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250" name="Google Shape;5250;p6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251" name="Google Shape;5251;p6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252" name="Google Shape;5252;p6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253" name="Google Shape;5253;p6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62"/>
          <p:cNvGrpSpPr/>
          <p:nvPr/>
        </p:nvGrpSpPr>
        <p:grpSpPr>
          <a:xfrm>
            <a:off x="7123972" y="967158"/>
            <a:ext cx="1304650" cy="1124856"/>
            <a:chOff x="7287122" y="1165658"/>
            <a:chExt cx="1219413" cy="1051365"/>
          </a:xfrm>
        </p:grpSpPr>
        <p:grpSp>
          <p:nvGrpSpPr>
            <p:cNvPr id="5255" name="Google Shape;5255;p62"/>
            <p:cNvGrpSpPr/>
            <p:nvPr/>
          </p:nvGrpSpPr>
          <p:grpSpPr>
            <a:xfrm>
              <a:off x="7287122" y="1969723"/>
              <a:ext cx="1219413" cy="247300"/>
              <a:chOff x="7287122" y="1969723"/>
              <a:chExt cx="1219413" cy="247300"/>
            </a:xfrm>
          </p:grpSpPr>
          <p:sp>
            <p:nvSpPr>
              <p:cNvPr id="5256" name="Google Shape;5256;p6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7" name="Google Shape;5257;p62"/>
              <p:cNvGrpSpPr/>
              <p:nvPr/>
            </p:nvGrpSpPr>
            <p:grpSpPr>
              <a:xfrm>
                <a:off x="7287122" y="2063892"/>
                <a:ext cx="1151753" cy="73428"/>
                <a:chOff x="7287122" y="2063892"/>
                <a:chExt cx="1151753" cy="73428"/>
              </a:xfrm>
            </p:grpSpPr>
            <p:sp>
              <p:nvSpPr>
                <p:cNvPr id="5258" name="Google Shape;5258;p6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9" name="Google Shape;5259;p6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260" name="Google Shape;5260;p62"/>
            <p:cNvGrpSpPr/>
            <p:nvPr/>
          </p:nvGrpSpPr>
          <p:grpSpPr>
            <a:xfrm>
              <a:off x="7287122" y="1712201"/>
              <a:ext cx="1219403" cy="246767"/>
              <a:chOff x="7287122" y="1712201"/>
              <a:chExt cx="1219403" cy="246767"/>
            </a:xfrm>
          </p:grpSpPr>
          <p:sp>
            <p:nvSpPr>
              <p:cNvPr id="5261" name="Google Shape;5261;p6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62"/>
              <p:cNvGrpSpPr/>
              <p:nvPr/>
            </p:nvGrpSpPr>
            <p:grpSpPr>
              <a:xfrm>
                <a:off x="7287122" y="1842861"/>
                <a:ext cx="1005303" cy="73419"/>
                <a:chOff x="7287122" y="1842861"/>
                <a:chExt cx="1005303" cy="73419"/>
              </a:xfrm>
            </p:grpSpPr>
            <p:sp>
              <p:nvSpPr>
                <p:cNvPr id="5263" name="Google Shape;5263;p6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4" name="Google Shape;5264;p6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265" name="Google Shape;5265;p62"/>
            <p:cNvGrpSpPr/>
            <p:nvPr/>
          </p:nvGrpSpPr>
          <p:grpSpPr>
            <a:xfrm>
              <a:off x="7287122" y="1447520"/>
              <a:ext cx="1219403" cy="286667"/>
              <a:chOff x="7287122" y="1447520"/>
              <a:chExt cx="1219403" cy="286667"/>
            </a:xfrm>
          </p:grpSpPr>
          <p:sp>
            <p:nvSpPr>
              <p:cNvPr id="5266" name="Google Shape;5266;p6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7" name="Google Shape;5267;p62"/>
              <p:cNvGrpSpPr/>
              <p:nvPr/>
            </p:nvGrpSpPr>
            <p:grpSpPr>
              <a:xfrm>
                <a:off x="7287122" y="1581977"/>
                <a:ext cx="852803" cy="73428"/>
                <a:chOff x="7287122" y="1581977"/>
                <a:chExt cx="852803" cy="73428"/>
              </a:xfrm>
            </p:grpSpPr>
            <p:sp>
              <p:nvSpPr>
                <p:cNvPr id="5268" name="Google Shape;5268;p6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9" name="Google Shape;5269;p6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270" name="Google Shape;5270;p62"/>
            <p:cNvGrpSpPr/>
            <p:nvPr/>
          </p:nvGrpSpPr>
          <p:grpSpPr>
            <a:xfrm>
              <a:off x="7287122" y="1165658"/>
              <a:ext cx="1219403" cy="344253"/>
              <a:chOff x="7287122" y="1165658"/>
              <a:chExt cx="1219403" cy="344253"/>
            </a:xfrm>
          </p:grpSpPr>
          <p:sp>
            <p:nvSpPr>
              <p:cNvPr id="5271" name="Google Shape;5271;p6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62"/>
              <p:cNvGrpSpPr/>
              <p:nvPr/>
            </p:nvGrpSpPr>
            <p:grpSpPr>
              <a:xfrm>
                <a:off x="7287122" y="1341025"/>
                <a:ext cx="695703" cy="73419"/>
                <a:chOff x="7287122" y="1341025"/>
                <a:chExt cx="695703" cy="73419"/>
              </a:xfrm>
            </p:grpSpPr>
            <p:sp>
              <p:nvSpPr>
                <p:cNvPr id="5273" name="Google Shape;5273;p6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4" name="Google Shape;5274;p6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275" name="Google Shape;5275;p62"/>
          <p:cNvGrpSpPr/>
          <p:nvPr/>
        </p:nvGrpSpPr>
        <p:grpSpPr>
          <a:xfrm>
            <a:off x="5790464" y="973181"/>
            <a:ext cx="1397729" cy="1098540"/>
            <a:chOff x="5900602" y="1193063"/>
            <a:chExt cx="1299851" cy="1021707"/>
          </a:xfrm>
        </p:grpSpPr>
        <p:grpSp>
          <p:nvGrpSpPr>
            <p:cNvPr id="5276" name="Google Shape;5276;p62"/>
            <p:cNvGrpSpPr/>
            <p:nvPr/>
          </p:nvGrpSpPr>
          <p:grpSpPr>
            <a:xfrm>
              <a:off x="6520337" y="1193063"/>
              <a:ext cx="341815" cy="799959"/>
              <a:chOff x="6520337" y="1193063"/>
              <a:chExt cx="341815" cy="799959"/>
            </a:xfrm>
          </p:grpSpPr>
          <p:grpSp>
            <p:nvGrpSpPr>
              <p:cNvPr id="5277" name="Google Shape;5277;p62"/>
              <p:cNvGrpSpPr/>
              <p:nvPr/>
            </p:nvGrpSpPr>
            <p:grpSpPr>
              <a:xfrm>
                <a:off x="6520337" y="1589527"/>
                <a:ext cx="213950" cy="403494"/>
                <a:chOff x="6520337" y="1589527"/>
                <a:chExt cx="213950" cy="403494"/>
              </a:xfrm>
            </p:grpSpPr>
            <p:sp>
              <p:nvSpPr>
                <p:cNvPr id="5278" name="Google Shape;5278;p6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62"/>
              <p:cNvGrpSpPr/>
              <p:nvPr/>
            </p:nvGrpSpPr>
            <p:grpSpPr>
              <a:xfrm>
                <a:off x="6577204" y="1193063"/>
                <a:ext cx="284947" cy="464512"/>
                <a:chOff x="6577204" y="1193063"/>
                <a:chExt cx="284947" cy="464512"/>
              </a:xfrm>
            </p:grpSpPr>
            <p:sp>
              <p:nvSpPr>
                <p:cNvPr id="5281" name="Google Shape;5281;p6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2" name="Google Shape;5282;p6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283" name="Google Shape;5283;p62"/>
            <p:cNvGrpSpPr/>
            <p:nvPr/>
          </p:nvGrpSpPr>
          <p:grpSpPr>
            <a:xfrm>
              <a:off x="6238903" y="1193063"/>
              <a:ext cx="300475" cy="900152"/>
              <a:chOff x="6238903" y="1193063"/>
              <a:chExt cx="300475" cy="900152"/>
            </a:xfrm>
          </p:grpSpPr>
          <p:grpSp>
            <p:nvGrpSpPr>
              <p:cNvPr id="5284" name="Google Shape;5284;p62"/>
              <p:cNvGrpSpPr/>
              <p:nvPr/>
            </p:nvGrpSpPr>
            <p:grpSpPr>
              <a:xfrm>
                <a:off x="6290865" y="1489315"/>
                <a:ext cx="248514" cy="603900"/>
                <a:chOff x="6290865" y="1489315"/>
                <a:chExt cx="248514" cy="603900"/>
              </a:xfrm>
            </p:grpSpPr>
            <p:sp>
              <p:nvSpPr>
                <p:cNvPr id="5285" name="Google Shape;5285;p6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62"/>
              <p:cNvGrpSpPr/>
              <p:nvPr/>
            </p:nvGrpSpPr>
            <p:grpSpPr>
              <a:xfrm>
                <a:off x="6238903" y="1193063"/>
                <a:ext cx="284947" cy="333087"/>
                <a:chOff x="6238903" y="1193063"/>
                <a:chExt cx="284947" cy="333087"/>
              </a:xfrm>
            </p:grpSpPr>
            <p:sp>
              <p:nvSpPr>
                <p:cNvPr id="5288" name="Google Shape;5288;p6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9" name="Google Shape;5289;p6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290" name="Google Shape;5290;p62"/>
            <p:cNvGrpSpPr/>
            <p:nvPr/>
          </p:nvGrpSpPr>
          <p:grpSpPr>
            <a:xfrm>
              <a:off x="5900602" y="1193063"/>
              <a:ext cx="444345" cy="1021707"/>
              <a:chOff x="5900602" y="1193063"/>
              <a:chExt cx="444345" cy="1021707"/>
            </a:xfrm>
          </p:grpSpPr>
          <p:grpSp>
            <p:nvGrpSpPr>
              <p:cNvPr id="5291" name="Google Shape;5291;p62"/>
              <p:cNvGrpSpPr/>
              <p:nvPr/>
            </p:nvGrpSpPr>
            <p:grpSpPr>
              <a:xfrm>
                <a:off x="6046501" y="1367785"/>
                <a:ext cx="298446" cy="846986"/>
                <a:chOff x="6046501" y="1367785"/>
                <a:chExt cx="298446" cy="846986"/>
              </a:xfrm>
            </p:grpSpPr>
            <p:sp>
              <p:nvSpPr>
                <p:cNvPr id="5292" name="Google Shape;5292;p6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62"/>
              <p:cNvGrpSpPr/>
              <p:nvPr/>
            </p:nvGrpSpPr>
            <p:grpSpPr>
              <a:xfrm>
                <a:off x="5900602" y="1193063"/>
                <a:ext cx="284947" cy="182312"/>
                <a:chOff x="5900602" y="1193063"/>
                <a:chExt cx="284947" cy="182312"/>
              </a:xfrm>
            </p:grpSpPr>
            <p:sp>
              <p:nvSpPr>
                <p:cNvPr id="5295" name="Google Shape;5295;p6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6" name="Google Shape;5296;p6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297" name="Google Shape;5297;p62"/>
            <p:cNvGrpSpPr/>
            <p:nvPr/>
          </p:nvGrpSpPr>
          <p:grpSpPr>
            <a:xfrm>
              <a:off x="6738300" y="1193063"/>
              <a:ext cx="462153" cy="707634"/>
              <a:chOff x="6738300" y="1193063"/>
              <a:chExt cx="462153" cy="707634"/>
            </a:xfrm>
          </p:grpSpPr>
          <p:grpSp>
            <p:nvGrpSpPr>
              <p:cNvPr id="5298" name="Google Shape;5298;p62"/>
              <p:cNvGrpSpPr/>
              <p:nvPr/>
            </p:nvGrpSpPr>
            <p:grpSpPr>
              <a:xfrm>
                <a:off x="6915505" y="1193063"/>
                <a:ext cx="284947" cy="597387"/>
                <a:chOff x="6915505" y="1193063"/>
                <a:chExt cx="284947" cy="597387"/>
              </a:xfrm>
            </p:grpSpPr>
            <p:sp>
              <p:nvSpPr>
                <p:cNvPr id="5299" name="Google Shape;5299;p6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0" name="Google Shape;5300;p6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301" name="Google Shape;5301;p62"/>
              <p:cNvGrpSpPr/>
              <p:nvPr/>
            </p:nvGrpSpPr>
            <p:grpSpPr>
              <a:xfrm>
                <a:off x="6738300" y="1684725"/>
                <a:ext cx="230066" cy="215971"/>
                <a:chOff x="6738300" y="1684725"/>
                <a:chExt cx="230066" cy="215971"/>
              </a:xfrm>
            </p:grpSpPr>
            <p:sp>
              <p:nvSpPr>
                <p:cNvPr id="5302" name="Google Shape;5302;p6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7"/>
        <p:cNvGrpSpPr/>
        <p:nvPr/>
      </p:nvGrpSpPr>
      <p:grpSpPr>
        <a:xfrm>
          <a:off x="0" y="0"/>
          <a:ext cx="0" cy="0"/>
          <a:chOff x="0" y="0"/>
          <a:chExt cx="0" cy="0"/>
        </a:xfrm>
      </p:grpSpPr>
      <p:grpSp>
        <p:nvGrpSpPr>
          <p:cNvPr id="5308" name="Google Shape;5308;p63"/>
          <p:cNvGrpSpPr/>
          <p:nvPr/>
        </p:nvGrpSpPr>
        <p:grpSpPr>
          <a:xfrm>
            <a:off x="821785" y="2307635"/>
            <a:ext cx="339235" cy="298186"/>
            <a:chOff x="898875" y="244725"/>
            <a:chExt cx="481800" cy="423500"/>
          </a:xfrm>
        </p:grpSpPr>
        <p:sp>
          <p:nvSpPr>
            <p:cNvPr id="5309" name="Google Shape;5309;p6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0" name="Google Shape;5310;p6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1" name="Google Shape;5311;p6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2" name="Google Shape;5312;p6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3" name="Google Shape;5313;p6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4" name="Google Shape;5314;p6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5" name="Google Shape;5315;p63"/>
          <p:cNvGrpSpPr/>
          <p:nvPr/>
        </p:nvGrpSpPr>
        <p:grpSpPr>
          <a:xfrm>
            <a:off x="1260167" y="2287103"/>
            <a:ext cx="298169" cy="339253"/>
            <a:chOff x="1529350" y="258825"/>
            <a:chExt cx="423475" cy="481825"/>
          </a:xfrm>
        </p:grpSpPr>
        <p:sp>
          <p:nvSpPr>
            <p:cNvPr id="5316" name="Google Shape;5316;p6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7" name="Google Shape;5317;p6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8" name="Google Shape;5318;p63"/>
          <p:cNvGrpSpPr/>
          <p:nvPr/>
        </p:nvGrpSpPr>
        <p:grpSpPr>
          <a:xfrm>
            <a:off x="2102437" y="2287102"/>
            <a:ext cx="298169" cy="339253"/>
            <a:chOff x="2707500" y="249400"/>
            <a:chExt cx="423475" cy="481825"/>
          </a:xfrm>
        </p:grpSpPr>
        <p:sp>
          <p:nvSpPr>
            <p:cNvPr id="5319" name="Google Shape;5319;p6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0" name="Google Shape;5320;p6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1" name="Google Shape;5321;p63"/>
          <p:cNvGrpSpPr/>
          <p:nvPr/>
        </p:nvGrpSpPr>
        <p:grpSpPr>
          <a:xfrm>
            <a:off x="2516052" y="2287428"/>
            <a:ext cx="305386" cy="338602"/>
            <a:chOff x="3300325" y="249875"/>
            <a:chExt cx="433725" cy="480900"/>
          </a:xfrm>
        </p:grpSpPr>
        <p:sp>
          <p:nvSpPr>
            <p:cNvPr id="5322" name="Google Shape;5322;p6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3" name="Google Shape;5323;p6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4" name="Google Shape;5324;p6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5" name="Google Shape;5325;p6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6" name="Google Shape;5326;p6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7" name="Google Shape;5327;p6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8" name="Google Shape;5328;p63"/>
          <p:cNvGrpSpPr/>
          <p:nvPr/>
        </p:nvGrpSpPr>
        <p:grpSpPr>
          <a:xfrm>
            <a:off x="1653142" y="2367273"/>
            <a:ext cx="340890" cy="178912"/>
            <a:chOff x="2084325" y="363300"/>
            <a:chExt cx="484150" cy="254100"/>
          </a:xfrm>
        </p:grpSpPr>
        <p:sp>
          <p:nvSpPr>
            <p:cNvPr id="5329" name="Google Shape;5329;p6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0" name="Google Shape;5330;p6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1" name="Google Shape;5331;p63"/>
          <p:cNvGrpSpPr/>
          <p:nvPr/>
        </p:nvGrpSpPr>
        <p:grpSpPr>
          <a:xfrm>
            <a:off x="2905137" y="2287349"/>
            <a:ext cx="352349" cy="338760"/>
            <a:chOff x="3854700" y="249750"/>
            <a:chExt cx="500425" cy="481125"/>
          </a:xfrm>
        </p:grpSpPr>
        <p:sp>
          <p:nvSpPr>
            <p:cNvPr id="5332" name="Google Shape;5332;p6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3" name="Google Shape;5333;p6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4" name="Google Shape;5334;p6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5" name="Google Shape;5335;p6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6" name="Google Shape;5336;p6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7" name="Google Shape;5337;p6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8" name="Google Shape;5338;p6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9" name="Google Shape;5339;p6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0" name="Google Shape;5340;p63"/>
          <p:cNvGrpSpPr/>
          <p:nvPr/>
        </p:nvGrpSpPr>
        <p:grpSpPr>
          <a:xfrm>
            <a:off x="3323126" y="2287349"/>
            <a:ext cx="352349" cy="338760"/>
            <a:chOff x="4447550" y="249750"/>
            <a:chExt cx="500425" cy="481125"/>
          </a:xfrm>
        </p:grpSpPr>
        <p:sp>
          <p:nvSpPr>
            <p:cNvPr id="5341" name="Google Shape;5341;p6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2" name="Google Shape;5342;p6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3" name="Google Shape;5343;p63"/>
          <p:cNvGrpSpPr/>
          <p:nvPr/>
        </p:nvGrpSpPr>
        <p:grpSpPr>
          <a:xfrm>
            <a:off x="3752328" y="2287102"/>
            <a:ext cx="339253" cy="339253"/>
            <a:chOff x="5049725" y="249400"/>
            <a:chExt cx="481825" cy="481825"/>
          </a:xfrm>
        </p:grpSpPr>
        <p:sp>
          <p:nvSpPr>
            <p:cNvPr id="5344" name="Google Shape;5344;p6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5" name="Google Shape;5345;p6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6" name="Google Shape;5346;p63"/>
          <p:cNvGrpSpPr/>
          <p:nvPr/>
        </p:nvGrpSpPr>
        <p:grpSpPr>
          <a:xfrm>
            <a:off x="4166269" y="2287102"/>
            <a:ext cx="339253" cy="339253"/>
            <a:chOff x="5660400" y="238125"/>
            <a:chExt cx="481825" cy="481825"/>
          </a:xfrm>
        </p:grpSpPr>
        <p:sp>
          <p:nvSpPr>
            <p:cNvPr id="5347" name="Google Shape;5347;p6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8" name="Google Shape;5348;p6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9" name="Google Shape;5349;p63"/>
          <p:cNvGrpSpPr/>
          <p:nvPr/>
        </p:nvGrpSpPr>
        <p:grpSpPr>
          <a:xfrm>
            <a:off x="4582955" y="2287102"/>
            <a:ext cx="339253" cy="339253"/>
            <a:chOff x="6235400" y="249400"/>
            <a:chExt cx="481825" cy="481825"/>
          </a:xfrm>
        </p:grpSpPr>
        <p:sp>
          <p:nvSpPr>
            <p:cNvPr id="5350" name="Google Shape;5350;p6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1" name="Google Shape;5351;p6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2" name="Google Shape;5352;p6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3" name="Google Shape;5353;p6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4" name="Google Shape;5354;p6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5" name="Google Shape;5355;p63"/>
          <p:cNvGrpSpPr/>
          <p:nvPr/>
        </p:nvGrpSpPr>
        <p:grpSpPr>
          <a:xfrm>
            <a:off x="821301" y="2731810"/>
            <a:ext cx="340204" cy="298116"/>
            <a:chOff x="899850" y="871450"/>
            <a:chExt cx="483175" cy="423400"/>
          </a:xfrm>
        </p:grpSpPr>
        <p:sp>
          <p:nvSpPr>
            <p:cNvPr id="5356" name="Google Shape;5356;p6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7" name="Google Shape;5357;p6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8" name="Google Shape;5358;p6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9" name="Google Shape;5359;p6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60" name="Google Shape;5360;p63"/>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61" name="Google Shape;5361;p63"/>
          <p:cNvGrpSpPr/>
          <p:nvPr/>
        </p:nvGrpSpPr>
        <p:grpSpPr>
          <a:xfrm>
            <a:off x="1653301" y="2711232"/>
            <a:ext cx="340573" cy="339271"/>
            <a:chOff x="2085450" y="842250"/>
            <a:chExt cx="483700" cy="481850"/>
          </a:xfrm>
        </p:grpSpPr>
        <p:sp>
          <p:nvSpPr>
            <p:cNvPr id="5362" name="Google Shape;5362;p6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3" name="Google Shape;5363;p6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4" name="Google Shape;5364;p6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65" name="Google Shape;5365;p63"/>
          <p:cNvGrpSpPr/>
          <p:nvPr/>
        </p:nvGrpSpPr>
        <p:grpSpPr>
          <a:xfrm>
            <a:off x="2081868" y="2711241"/>
            <a:ext cx="339306" cy="339253"/>
            <a:chOff x="2685825" y="840375"/>
            <a:chExt cx="481900" cy="481825"/>
          </a:xfrm>
        </p:grpSpPr>
        <p:sp>
          <p:nvSpPr>
            <p:cNvPr id="5366" name="Google Shape;5366;p6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7" name="Google Shape;5367;p6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68" name="Google Shape;5368;p63"/>
          <p:cNvGrpSpPr/>
          <p:nvPr/>
        </p:nvGrpSpPr>
        <p:grpSpPr>
          <a:xfrm>
            <a:off x="2493529" y="2710924"/>
            <a:ext cx="350431" cy="339887"/>
            <a:chOff x="3270675" y="841800"/>
            <a:chExt cx="497700" cy="482725"/>
          </a:xfrm>
        </p:grpSpPr>
        <p:sp>
          <p:nvSpPr>
            <p:cNvPr id="5369" name="Google Shape;5369;p6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0" name="Google Shape;5370;p6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1" name="Google Shape;5371;p6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72" name="Google Shape;5372;p63"/>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73" name="Google Shape;5373;p63"/>
          <p:cNvGrpSpPr/>
          <p:nvPr/>
        </p:nvGrpSpPr>
        <p:grpSpPr>
          <a:xfrm>
            <a:off x="3329675" y="2731783"/>
            <a:ext cx="339253" cy="298169"/>
            <a:chOff x="4467200" y="877100"/>
            <a:chExt cx="481825" cy="423475"/>
          </a:xfrm>
        </p:grpSpPr>
        <p:sp>
          <p:nvSpPr>
            <p:cNvPr id="5374" name="Google Shape;5374;p6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5" name="Google Shape;5375;p6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6" name="Google Shape;5376;p6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7" name="Google Shape;5377;p6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8" name="Google Shape;5378;p63"/>
          <p:cNvGrpSpPr/>
          <p:nvPr/>
        </p:nvGrpSpPr>
        <p:grpSpPr>
          <a:xfrm>
            <a:off x="3744565" y="2711232"/>
            <a:ext cx="354778" cy="339271"/>
            <a:chOff x="5045500" y="842250"/>
            <a:chExt cx="503875" cy="481850"/>
          </a:xfrm>
        </p:grpSpPr>
        <p:sp>
          <p:nvSpPr>
            <p:cNvPr id="5379" name="Google Shape;5379;p6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0" name="Google Shape;5380;p6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1" name="Google Shape;5381;p63"/>
          <p:cNvGrpSpPr/>
          <p:nvPr/>
        </p:nvGrpSpPr>
        <p:grpSpPr>
          <a:xfrm>
            <a:off x="4167413" y="2737451"/>
            <a:ext cx="336965" cy="286833"/>
            <a:chOff x="5645200" y="879425"/>
            <a:chExt cx="478575" cy="407375"/>
          </a:xfrm>
        </p:grpSpPr>
        <p:sp>
          <p:nvSpPr>
            <p:cNvPr id="5382" name="Google Shape;5382;p6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3" name="Google Shape;5383;p6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4" name="Google Shape;5384;p6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5" name="Google Shape;5385;p6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6" name="Google Shape;5386;p6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7" name="Google Shape;5387;p6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8" name="Google Shape;5388;p63"/>
          <p:cNvGrpSpPr/>
          <p:nvPr/>
        </p:nvGrpSpPr>
        <p:grpSpPr>
          <a:xfrm>
            <a:off x="4603488" y="2711241"/>
            <a:ext cx="298186" cy="339253"/>
            <a:chOff x="6264525" y="842250"/>
            <a:chExt cx="423500" cy="481825"/>
          </a:xfrm>
        </p:grpSpPr>
        <p:sp>
          <p:nvSpPr>
            <p:cNvPr id="5389" name="Google Shape;5389;p6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0" name="Google Shape;5390;p6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1" name="Google Shape;5391;p6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2" name="Google Shape;5392;p6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3" name="Google Shape;5393;p6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4" name="Google Shape;5394;p6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5" name="Google Shape;5395;p6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6" name="Google Shape;5396;p63"/>
          <p:cNvGrpSpPr/>
          <p:nvPr/>
        </p:nvGrpSpPr>
        <p:grpSpPr>
          <a:xfrm>
            <a:off x="821776" y="3125895"/>
            <a:ext cx="339253" cy="339253"/>
            <a:chOff x="900750" y="1436075"/>
            <a:chExt cx="481825" cy="481825"/>
          </a:xfrm>
        </p:grpSpPr>
        <p:sp>
          <p:nvSpPr>
            <p:cNvPr id="5397" name="Google Shape;5397;p6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8" name="Google Shape;5398;p6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9" name="Google Shape;5399;p6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0" name="Google Shape;5400;p6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1" name="Google Shape;5401;p63"/>
          <p:cNvGrpSpPr/>
          <p:nvPr/>
        </p:nvGrpSpPr>
        <p:grpSpPr>
          <a:xfrm>
            <a:off x="1239624" y="3186183"/>
            <a:ext cx="339253" cy="218676"/>
            <a:chOff x="1492675" y="1520750"/>
            <a:chExt cx="481825" cy="310575"/>
          </a:xfrm>
        </p:grpSpPr>
        <p:sp>
          <p:nvSpPr>
            <p:cNvPr id="5402" name="Google Shape;5402;p6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3" name="Google Shape;5403;p6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4" name="Google Shape;5404;p63"/>
          <p:cNvGrpSpPr/>
          <p:nvPr/>
        </p:nvGrpSpPr>
        <p:grpSpPr>
          <a:xfrm>
            <a:off x="1647421" y="3125877"/>
            <a:ext cx="352332" cy="339288"/>
            <a:chOff x="2071000" y="1435025"/>
            <a:chExt cx="500400" cy="481875"/>
          </a:xfrm>
        </p:grpSpPr>
        <p:sp>
          <p:nvSpPr>
            <p:cNvPr id="5405" name="Google Shape;5405;p6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6" name="Google Shape;5406;p6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7" name="Google Shape;5407;p6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8" name="Google Shape;5408;p63"/>
          <p:cNvGrpSpPr/>
          <p:nvPr/>
        </p:nvGrpSpPr>
        <p:grpSpPr>
          <a:xfrm>
            <a:off x="2075584" y="3146709"/>
            <a:ext cx="351874" cy="297623"/>
            <a:chOff x="2678350" y="1464650"/>
            <a:chExt cx="499750" cy="422700"/>
          </a:xfrm>
        </p:grpSpPr>
        <p:sp>
          <p:nvSpPr>
            <p:cNvPr id="5409" name="Google Shape;5409;p6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0" name="Google Shape;5410;p6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1" name="Google Shape;5411;p6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2" name="Google Shape;5412;p63"/>
          <p:cNvGrpSpPr/>
          <p:nvPr/>
        </p:nvGrpSpPr>
        <p:grpSpPr>
          <a:xfrm>
            <a:off x="2499118" y="3125895"/>
            <a:ext cx="339253" cy="339253"/>
            <a:chOff x="3271200" y="1435075"/>
            <a:chExt cx="481825" cy="481825"/>
          </a:xfrm>
        </p:grpSpPr>
        <p:sp>
          <p:nvSpPr>
            <p:cNvPr id="5413" name="Google Shape;5413;p6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4" name="Google Shape;5414;p6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5" name="Google Shape;5415;p63"/>
          <p:cNvGrpSpPr/>
          <p:nvPr/>
        </p:nvGrpSpPr>
        <p:grpSpPr>
          <a:xfrm>
            <a:off x="2909591" y="3125877"/>
            <a:ext cx="343442" cy="339288"/>
            <a:chOff x="3858100" y="1435075"/>
            <a:chExt cx="487775" cy="481875"/>
          </a:xfrm>
        </p:grpSpPr>
        <p:sp>
          <p:nvSpPr>
            <p:cNvPr id="5416" name="Google Shape;5416;p6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7" name="Google Shape;5417;p6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8" name="Google Shape;5418;p6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9" name="Google Shape;5419;p6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6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1" name="Google Shape;5421;p63"/>
          <p:cNvGrpSpPr/>
          <p:nvPr/>
        </p:nvGrpSpPr>
        <p:grpSpPr>
          <a:xfrm>
            <a:off x="3329674" y="3125895"/>
            <a:ext cx="339253" cy="339253"/>
            <a:chOff x="4456875" y="1435075"/>
            <a:chExt cx="481825" cy="481825"/>
          </a:xfrm>
        </p:grpSpPr>
        <p:sp>
          <p:nvSpPr>
            <p:cNvPr id="5422" name="Google Shape;5422;p6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3" name="Google Shape;5423;p6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4" name="Google Shape;5424;p6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5" name="Google Shape;5425;p6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6" name="Google Shape;5426;p6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6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8" name="Google Shape;5428;p6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9" name="Google Shape;5429;p6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0" name="Google Shape;5430;p6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1" name="Google Shape;5431;p6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2" name="Google Shape;5432;p6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3" name="Google Shape;5433;p6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4" name="Google Shape;5434;p6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5" name="Google Shape;5435;p6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6" name="Google Shape;5436;p6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7" name="Google Shape;5437;p6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8" name="Google Shape;5438;p6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9" name="Google Shape;5439;p6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0" name="Google Shape;5440;p6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1" name="Google Shape;5441;p63"/>
          <p:cNvGrpSpPr/>
          <p:nvPr/>
        </p:nvGrpSpPr>
        <p:grpSpPr>
          <a:xfrm>
            <a:off x="3750665" y="3125886"/>
            <a:ext cx="342580" cy="339271"/>
            <a:chOff x="5049725" y="1435050"/>
            <a:chExt cx="486550" cy="481850"/>
          </a:xfrm>
        </p:grpSpPr>
        <p:sp>
          <p:nvSpPr>
            <p:cNvPr id="5442" name="Google Shape;5442;p6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3" name="Google Shape;5443;p6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4" name="Google Shape;5444;p6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5" name="Google Shape;5445;p6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6" name="Google Shape;5446;p63"/>
          <p:cNvGrpSpPr/>
          <p:nvPr/>
        </p:nvGrpSpPr>
        <p:grpSpPr>
          <a:xfrm>
            <a:off x="4166216" y="3125895"/>
            <a:ext cx="339359" cy="339253"/>
            <a:chOff x="5642475" y="1435075"/>
            <a:chExt cx="481975" cy="481825"/>
          </a:xfrm>
        </p:grpSpPr>
        <p:sp>
          <p:nvSpPr>
            <p:cNvPr id="5447" name="Google Shape;5447;p6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8" name="Google Shape;5448;p6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6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0" name="Google Shape;5450;p63"/>
          <p:cNvGrpSpPr/>
          <p:nvPr/>
        </p:nvGrpSpPr>
        <p:grpSpPr>
          <a:xfrm>
            <a:off x="4580702" y="3125886"/>
            <a:ext cx="343759" cy="339271"/>
            <a:chOff x="6232000" y="1435050"/>
            <a:chExt cx="488225" cy="481850"/>
          </a:xfrm>
        </p:grpSpPr>
        <p:sp>
          <p:nvSpPr>
            <p:cNvPr id="5451" name="Google Shape;5451;p6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2" name="Google Shape;5452;p6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3" name="Google Shape;5453;p6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4" name="Google Shape;5454;p6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6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6" name="Google Shape;5456;p63"/>
          <p:cNvGrpSpPr/>
          <p:nvPr/>
        </p:nvGrpSpPr>
        <p:grpSpPr>
          <a:xfrm>
            <a:off x="841438" y="3539545"/>
            <a:ext cx="299929" cy="337792"/>
            <a:chOff x="924450" y="2028975"/>
            <a:chExt cx="425975" cy="479750"/>
          </a:xfrm>
        </p:grpSpPr>
        <p:sp>
          <p:nvSpPr>
            <p:cNvPr id="5457" name="Google Shape;5457;p6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8" name="Google Shape;5458;p6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9" name="Google Shape;5459;p6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0" name="Google Shape;5460;p63"/>
          <p:cNvGrpSpPr/>
          <p:nvPr/>
        </p:nvGrpSpPr>
        <p:grpSpPr>
          <a:xfrm>
            <a:off x="1653934" y="3559347"/>
            <a:ext cx="339306" cy="298186"/>
            <a:chOff x="2085450" y="2057100"/>
            <a:chExt cx="481900" cy="423500"/>
          </a:xfrm>
        </p:grpSpPr>
        <p:sp>
          <p:nvSpPr>
            <p:cNvPr id="5461" name="Google Shape;5461;p6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2" name="Google Shape;5462;p6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3" name="Google Shape;5463;p6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4" name="Google Shape;5464;p63"/>
          <p:cNvGrpSpPr/>
          <p:nvPr/>
        </p:nvGrpSpPr>
        <p:grpSpPr>
          <a:xfrm>
            <a:off x="2081868" y="3582592"/>
            <a:ext cx="339306" cy="251698"/>
            <a:chOff x="2678275" y="2090100"/>
            <a:chExt cx="481900" cy="357475"/>
          </a:xfrm>
        </p:grpSpPr>
        <p:sp>
          <p:nvSpPr>
            <p:cNvPr id="5465" name="Google Shape;5465;p6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6" name="Google Shape;5466;p6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7" name="Google Shape;5467;p6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8" name="Google Shape;5468;p6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6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0" name="Google Shape;5470;p63"/>
          <p:cNvGrpSpPr/>
          <p:nvPr/>
        </p:nvGrpSpPr>
        <p:grpSpPr>
          <a:xfrm>
            <a:off x="2559072" y="3594790"/>
            <a:ext cx="219345" cy="227301"/>
            <a:chOff x="3357325" y="2093500"/>
            <a:chExt cx="311525" cy="322825"/>
          </a:xfrm>
        </p:grpSpPr>
        <p:sp>
          <p:nvSpPr>
            <p:cNvPr id="5471" name="Google Shape;5471;p6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6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3" name="Google Shape;5473;p6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74" name="Google Shape;5474;p63"/>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75" name="Google Shape;5475;p63"/>
          <p:cNvGrpSpPr/>
          <p:nvPr/>
        </p:nvGrpSpPr>
        <p:grpSpPr>
          <a:xfrm>
            <a:off x="3353262" y="3538814"/>
            <a:ext cx="292078" cy="339253"/>
            <a:chOff x="4492800" y="2027925"/>
            <a:chExt cx="414825" cy="481825"/>
          </a:xfrm>
        </p:grpSpPr>
        <p:sp>
          <p:nvSpPr>
            <p:cNvPr id="5476" name="Google Shape;5476;p6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7" name="Google Shape;5477;p6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8" name="Google Shape;5478;p63"/>
          <p:cNvGrpSpPr/>
          <p:nvPr/>
        </p:nvGrpSpPr>
        <p:grpSpPr>
          <a:xfrm>
            <a:off x="3752354" y="3538805"/>
            <a:ext cx="339200" cy="339271"/>
            <a:chOff x="5049725" y="2027900"/>
            <a:chExt cx="481750" cy="481850"/>
          </a:xfrm>
        </p:grpSpPr>
        <p:sp>
          <p:nvSpPr>
            <p:cNvPr id="5479" name="Google Shape;5479;p6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0" name="Google Shape;5480;p6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1" name="Google Shape;5481;p6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2" name="Google Shape;5482;p6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3" name="Google Shape;5483;p6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6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5" name="Google Shape;5485;p6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6" name="Google Shape;5486;p6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7" name="Google Shape;5487;p63"/>
          <p:cNvGrpSpPr/>
          <p:nvPr/>
        </p:nvGrpSpPr>
        <p:grpSpPr>
          <a:xfrm>
            <a:off x="4225950" y="3538893"/>
            <a:ext cx="219890" cy="339095"/>
            <a:chOff x="5726350" y="2028150"/>
            <a:chExt cx="312300" cy="481600"/>
          </a:xfrm>
        </p:grpSpPr>
        <p:sp>
          <p:nvSpPr>
            <p:cNvPr id="5488" name="Google Shape;5488;p6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9" name="Google Shape;5489;p6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0" name="Google Shape;5490;p6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1" name="Google Shape;5491;p63"/>
          <p:cNvGrpSpPr/>
          <p:nvPr/>
        </p:nvGrpSpPr>
        <p:grpSpPr>
          <a:xfrm>
            <a:off x="4586141" y="3542000"/>
            <a:ext cx="332881" cy="332881"/>
            <a:chOff x="6239925" y="2032450"/>
            <a:chExt cx="472775" cy="472775"/>
          </a:xfrm>
        </p:grpSpPr>
        <p:sp>
          <p:nvSpPr>
            <p:cNvPr id="5492" name="Google Shape;5492;p6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3" name="Google Shape;5493;p6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4" name="Google Shape;5494;p63"/>
          <p:cNvGrpSpPr/>
          <p:nvPr/>
        </p:nvGrpSpPr>
        <p:grpSpPr>
          <a:xfrm>
            <a:off x="5035233" y="2364092"/>
            <a:ext cx="334641" cy="185425"/>
            <a:chOff x="903075" y="2730000"/>
            <a:chExt cx="475275" cy="263350"/>
          </a:xfrm>
        </p:grpSpPr>
        <p:sp>
          <p:nvSpPr>
            <p:cNvPr id="5495" name="Google Shape;5495;p6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6" name="Google Shape;5496;p6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7" name="Google Shape;5497;p6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8" name="Google Shape;5498;p63"/>
          <p:cNvGrpSpPr/>
          <p:nvPr/>
        </p:nvGrpSpPr>
        <p:grpSpPr>
          <a:xfrm>
            <a:off x="1239624" y="3538814"/>
            <a:ext cx="339253" cy="339253"/>
            <a:chOff x="1492675" y="2027925"/>
            <a:chExt cx="481825" cy="481825"/>
          </a:xfrm>
        </p:grpSpPr>
        <p:sp>
          <p:nvSpPr>
            <p:cNvPr id="5499" name="Google Shape;5499;p6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0" name="Google Shape;5500;p6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1" name="Google Shape;5501;p6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6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3" name="Google Shape;5503;p6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4" name="Google Shape;5504;p63"/>
          <p:cNvGrpSpPr/>
          <p:nvPr/>
        </p:nvGrpSpPr>
        <p:grpSpPr>
          <a:xfrm>
            <a:off x="5466000" y="2287178"/>
            <a:ext cx="339253" cy="339253"/>
            <a:chOff x="1492675" y="2620775"/>
            <a:chExt cx="481825" cy="481825"/>
          </a:xfrm>
        </p:grpSpPr>
        <p:sp>
          <p:nvSpPr>
            <p:cNvPr id="5505" name="Google Shape;5505;p6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6" name="Google Shape;5506;p6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07" name="Google Shape;5507;p63"/>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08" name="Google Shape;5508;p63"/>
          <p:cNvGrpSpPr/>
          <p:nvPr/>
        </p:nvGrpSpPr>
        <p:grpSpPr>
          <a:xfrm>
            <a:off x="6289754" y="2303161"/>
            <a:ext cx="333585" cy="307287"/>
            <a:chOff x="2682350" y="2643425"/>
            <a:chExt cx="473775" cy="436425"/>
          </a:xfrm>
        </p:grpSpPr>
        <p:sp>
          <p:nvSpPr>
            <p:cNvPr id="5509" name="Google Shape;5509;p6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0" name="Google Shape;5510;p6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1" name="Google Shape;5511;p6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2" name="Google Shape;5512;p6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3" name="Google Shape;5513;p6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4" name="Google Shape;5514;p6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5" name="Google Shape;5515;p6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6" name="Google Shape;5516;p63"/>
          <p:cNvGrpSpPr/>
          <p:nvPr/>
        </p:nvGrpSpPr>
        <p:grpSpPr>
          <a:xfrm>
            <a:off x="6755243" y="2287178"/>
            <a:ext cx="238531" cy="339253"/>
            <a:chOff x="3342725" y="2620775"/>
            <a:chExt cx="338775" cy="481825"/>
          </a:xfrm>
        </p:grpSpPr>
        <p:sp>
          <p:nvSpPr>
            <p:cNvPr id="5517" name="Google Shape;5517;p6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8" name="Google Shape;5518;p6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9" name="Google Shape;5519;p6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0" name="Google Shape;5520;p63"/>
          <p:cNvGrpSpPr/>
          <p:nvPr/>
        </p:nvGrpSpPr>
        <p:grpSpPr>
          <a:xfrm>
            <a:off x="7148994" y="2287178"/>
            <a:ext cx="278296" cy="339253"/>
            <a:chOff x="3907325" y="2620775"/>
            <a:chExt cx="395250" cy="481825"/>
          </a:xfrm>
        </p:grpSpPr>
        <p:sp>
          <p:nvSpPr>
            <p:cNvPr id="5521" name="Google Shape;5521;p6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2" name="Google Shape;5522;p6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3" name="Google Shape;5523;p6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6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5" name="Google Shape;5525;p63"/>
          <p:cNvGrpSpPr/>
          <p:nvPr/>
        </p:nvGrpSpPr>
        <p:grpSpPr>
          <a:xfrm>
            <a:off x="7542181" y="2297783"/>
            <a:ext cx="339253" cy="318042"/>
            <a:chOff x="4456875" y="2635825"/>
            <a:chExt cx="481825" cy="451700"/>
          </a:xfrm>
        </p:grpSpPr>
        <p:sp>
          <p:nvSpPr>
            <p:cNvPr id="5526" name="Google Shape;5526;p6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7" name="Google Shape;5527;p6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8" name="Google Shape;5528;p6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9" name="Google Shape;5529;p6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0" name="Google Shape;5530;p6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1" name="Google Shape;5531;p6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2" name="Google Shape;5532;p63"/>
          <p:cNvGrpSpPr/>
          <p:nvPr/>
        </p:nvGrpSpPr>
        <p:grpSpPr>
          <a:xfrm>
            <a:off x="7967105" y="2297783"/>
            <a:ext cx="339253" cy="318042"/>
            <a:chOff x="5049725" y="2635825"/>
            <a:chExt cx="481825" cy="451700"/>
          </a:xfrm>
        </p:grpSpPr>
        <p:sp>
          <p:nvSpPr>
            <p:cNvPr id="5533" name="Google Shape;5533;p6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4" name="Google Shape;5534;p6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5" name="Google Shape;5535;p6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6" name="Google Shape;5536;p63"/>
          <p:cNvGrpSpPr/>
          <p:nvPr/>
        </p:nvGrpSpPr>
        <p:grpSpPr>
          <a:xfrm>
            <a:off x="2211475" y="3952243"/>
            <a:ext cx="338566" cy="338373"/>
            <a:chOff x="5643000" y="2621375"/>
            <a:chExt cx="480850" cy="480575"/>
          </a:xfrm>
        </p:grpSpPr>
        <p:sp>
          <p:nvSpPr>
            <p:cNvPr id="5537" name="Google Shape;5537;p6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8" name="Google Shape;5538;p6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9" name="Google Shape;5539;p6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0" name="Google Shape;5540;p6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1" name="Google Shape;5541;p6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2" name="Google Shape;5542;p6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3" name="Google Shape;5543;p6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4" name="Google Shape;5544;p63"/>
          <p:cNvGrpSpPr/>
          <p:nvPr/>
        </p:nvGrpSpPr>
        <p:grpSpPr>
          <a:xfrm>
            <a:off x="4032695" y="3951803"/>
            <a:ext cx="339359" cy="339253"/>
            <a:chOff x="6235250" y="2620775"/>
            <a:chExt cx="481975" cy="481825"/>
          </a:xfrm>
        </p:grpSpPr>
        <p:sp>
          <p:nvSpPr>
            <p:cNvPr id="5545" name="Google Shape;5545;p6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6" name="Google Shape;5546;p6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6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8" name="Google Shape;5548;p6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9" name="Google Shape;5549;p6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50" name="Google Shape;5550;p63"/>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51" name="Google Shape;5551;p63"/>
          <p:cNvGrpSpPr/>
          <p:nvPr/>
        </p:nvGrpSpPr>
        <p:grpSpPr>
          <a:xfrm>
            <a:off x="5465078" y="2711317"/>
            <a:ext cx="341101" cy="339253"/>
            <a:chOff x="1535000" y="3223325"/>
            <a:chExt cx="484450" cy="481825"/>
          </a:xfrm>
        </p:grpSpPr>
        <p:sp>
          <p:nvSpPr>
            <p:cNvPr id="5552" name="Google Shape;5552;p6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3" name="Google Shape;5553;p6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4" name="Google Shape;5554;p6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5" name="Google Shape;5555;p63"/>
          <p:cNvGrpSpPr/>
          <p:nvPr/>
        </p:nvGrpSpPr>
        <p:grpSpPr>
          <a:xfrm>
            <a:off x="5872645" y="2746618"/>
            <a:ext cx="339253" cy="268649"/>
            <a:chOff x="2085525" y="3263750"/>
            <a:chExt cx="481825" cy="381550"/>
          </a:xfrm>
        </p:grpSpPr>
        <p:sp>
          <p:nvSpPr>
            <p:cNvPr id="5556" name="Google Shape;5556;p6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7" name="Google Shape;5557;p6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58" name="Google Shape;5558;p63"/>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59" name="Google Shape;5559;p63"/>
          <p:cNvGrpSpPr/>
          <p:nvPr/>
        </p:nvGrpSpPr>
        <p:grpSpPr>
          <a:xfrm>
            <a:off x="6704407" y="2711308"/>
            <a:ext cx="340204" cy="339271"/>
            <a:chOff x="3270450" y="3213625"/>
            <a:chExt cx="483175" cy="481850"/>
          </a:xfrm>
        </p:grpSpPr>
        <p:sp>
          <p:nvSpPr>
            <p:cNvPr id="5560" name="Google Shape;5560;p6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1" name="Google Shape;5561;p6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2" name="Google Shape;5562;p63"/>
          <p:cNvGrpSpPr/>
          <p:nvPr/>
        </p:nvGrpSpPr>
        <p:grpSpPr>
          <a:xfrm>
            <a:off x="7203676" y="2711317"/>
            <a:ext cx="168931" cy="339253"/>
            <a:chOff x="3984950" y="3213600"/>
            <a:chExt cx="239925" cy="481825"/>
          </a:xfrm>
        </p:grpSpPr>
        <p:sp>
          <p:nvSpPr>
            <p:cNvPr id="5563" name="Google Shape;5563;p6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4" name="Google Shape;5564;p6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65" name="Google Shape;5565;p63"/>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6" name="Google Shape;5566;p63"/>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67" name="Google Shape;5567;p63"/>
          <p:cNvGrpSpPr/>
          <p:nvPr/>
        </p:nvGrpSpPr>
        <p:grpSpPr>
          <a:xfrm>
            <a:off x="1736111" y="3981487"/>
            <a:ext cx="355218" cy="279880"/>
            <a:chOff x="5629975" y="3255775"/>
            <a:chExt cx="504500" cy="397500"/>
          </a:xfrm>
        </p:grpSpPr>
        <p:sp>
          <p:nvSpPr>
            <p:cNvPr id="5568" name="Google Shape;5568;p6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9" name="Google Shape;5569;p6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0" name="Google Shape;5570;p6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1" name="Google Shape;5571;p6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2" name="Google Shape;5572;p6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3" name="Google Shape;5573;p63"/>
          <p:cNvGrpSpPr/>
          <p:nvPr/>
        </p:nvGrpSpPr>
        <p:grpSpPr>
          <a:xfrm>
            <a:off x="3572294" y="3981593"/>
            <a:ext cx="340256" cy="279669"/>
            <a:chOff x="6234950" y="3255925"/>
            <a:chExt cx="483250" cy="397200"/>
          </a:xfrm>
        </p:grpSpPr>
        <p:sp>
          <p:nvSpPr>
            <p:cNvPr id="5574" name="Google Shape;5574;p6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5" name="Google Shape;5575;p6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6" name="Google Shape;5576;p6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7" name="Google Shape;5577;p6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8" name="Google Shape;5578;p6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9" name="Google Shape;5579;p6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0" name="Google Shape;5580;p63"/>
          <p:cNvGrpSpPr/>
          <p:nvPr/>
        </p:nvGrpSpPr>
        <p:grpSpPr>
          <a:xfrm>
            <a:off x="5043532" y="3125970"/>
            <a:ext cx="318042" cy="339253"/>
            <a:chOff x="914900" y="3806450"/>
            <a:chExt cx="451700" cy="481825"/>
          </a:xfrm>
        </p:grpSpPr>
        <p:sp>
          <p:nvSpPr>
            <p:cNvPr id="5581" name="Google Shape;5581;p6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6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3" name="Google Shape;5583;p6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4" name="Google Shape;5584;p6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5" name="Google Shape;5585;p6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6" name="Google Shape;5586;p63"/>
          <p:cNvGrpSpPr/>
          <p:nvPr/>
        </p:nvGrpSpPr>
        <p:grpSpPr>
          <a:xfrm>
            <a:off x="5462454" y="3125785"/>
            <a:ext cx="346347" cy="339623"/>
            <a:chOff x="1490050" y="3805975"/>
            <a:chExt cx="491900" cy="482350"/>
          </a:xfrm>
        </p:grpSpPr>
        <p:sp>
          <p:nvSpPr>
            <p:cNvPr id="5587" name="Google Shape;5587;p6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6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9" name="Google Shape;5589;p6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0" name="Google Shape;5590;p6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1" name="Google Shape;5591;p63"/>
          <p:cNvGrpSpPr/>
          <p:nvPr/>
        </p:nvGrpSpPr>
        <p:grpSpPr>
          <a:xfrm>
            <a:off x="5886322" y="3125970"/>
            <a:ext cx="311899" cy="339253"/>
            <a:chOff x="2104275" y="3806450"/>
            <a:chExt cx="442975" cy="481825"/>
          </a:xfrm>
        </p:grpSpPr>
        <p:sp>
          <p:nvSpPr>
            <p:cNvPr id="5592" name="Google Shape;5592;p6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3" name="Google Shape;5593;p6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4" name="Google Shape;5594;p63"/>
          <p:cNvGrpSpPr/>
          <p:nvPr/>
        </p:nvGrpSpPr>
        <p:grpSpPr>
          <a:xfrm>
            <a:off x="6309839" y="3125970"/>
            <a:ext cx="293416" cy="339253"/>
            <a:chOff x="2710875" y="3806450"/>
            <a:chExt cx="416725" cy="481825"/>
          </a:xfrm>
        </p:grpSpPr>
        <p:sp>
          <p:nvSpPr>
            <p:cNvPr id="5595" name="Google Shape;5595;p6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6" name="Google Shape;5596;p6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7" name="Google Shape;5597;p63"/>
          <p:cNvGrpSpPr/>
          <p:nvPr/>
        </p:nvGrpSpPr>
        <p:grpSpPr>
          <a:xfrm>
            <a:off x="6704883" y="3166412"/>
            <a:ext cx="339253" cy="258369"/>
            <a:chOff x="3271200" y="3863875"/>
            <a:chExt cx="481825" cy="366950"/>
          </a:xfrm>
        </p:grpSpPr>
        <p:sp>
          <p:nvSpPr>
            <p:cNvPr id="5598" name="Google Shape;5598;p6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9" name="Google Shape;5599;p6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0" name="Google Shape;5600;p63"/>
          <p:cNvGrpSpPr/>
          <p:nvPr/>
        </p:nvGrpSpPr>
        <p:grpSpPr>
          <a:xfrm>
            <a:off x="7140377" y="3126199"/>
            <a:ext cx="295528" cy="338795"/>
            <a:chOff x="3895050" y="3806775"/>
            <a:chExt cx="419725" cy="481175"/>
          </a:xfrm>
        </p:grpSpPr>
        <p:sp>
          <p:nvSpPr>
            <p:cNvPr id="5601" name="Google Shape;5601;p6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2" name="Google Shape;5602;p6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3" name="Google Shape;5603;p63"/>
          <p:cNvGrpSpPr/>
          <p:nvPr/>
        </p:nvGrpSpPr>
        <p:grpSpPr>
          <a:xfrm>
            <a:off x="7543659" y="3125979"/>
            <a:ext cx="336296" cy="339235"/>
            <a:chOff x="4464775" y="3806475"/>
            <a:chExt cx="477625" cy="481800"/>
          </a:xfrm>
        </p:grpSpPr>
        <p:sp>
          <p:nvSpPr>
            <p:cNvPr id="5604" name="Google Shape;5604;p6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5" name="Google Shape;5605;p6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6" name="Google Shape;5606;p6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7" name="Google Shape;5607;p6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8" name="Google Shape;5608;p6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9" name="Google Shape;5609;p6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0" name="Google Shape;5610;p63"/>
          <p:cNvGrpSpPr/>
          <p:nvPr/>
        </p:nvGrpSpPr>
        <p:grpSpPr>
          <a:xfrm>
            <a:off x="7967105" y="3125970"/>
            <a:ext cx="339253" cy="339253"/>
            <a:chOff x="5049725" y="3806450"/>
            <a:chExt cx="481825" cy="481825"/>
          </a:xfrm>
        </p:grpSpPr>
        <p:sp>
          <p:nvSpPr>
            <p:cNvPr id="5611" name="Google Shape;5611;p6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2" name="Google Shape;5612;p6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3" name="Google Shape;5613;p6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4" name="Google Shape;5614;p63"/>
          <p:cNvGrpSpPr/>
          <p:nvPr/>
        </p:nvGrpSpPr>
        <p:grpSpPr>
          <a:xfrm>
            <a:off x="1276714" y="3951798"/>
            <a:ext cx="339253" cy="339253"/>
            <a:chOff x="5651375" y="3806450"/>
            <a:chExt cx="481825" cy="481825"/>
          </a:xfrm>
        </p:grpSpPr>
        <p:sp>
          <p:nvSpPr>
            <p:cNvPr id="5615" name="Google Shape;5615;p6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6" name="Google Shape;5616;p6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7" name="Google Shape;5617;p6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8" name="Google Shape;5618;p6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9" name="Google Shape;5619;p63"/>
          <p:cNvGrpSpPr/>
          <p:nvPr/>
        </p:nvGrpSpPr>
        <p:grpSpPr>
          <a:xfrm>
            <a:off x="3153646" y="3953787"/>
            <a:ext cx="298503" cy="335275"/>
            <a:chOff x="6264300" y="3809300"/>
            <a:chExt cx="423950" cy="476175"/>
          </a:xfrm>
        </p:grpSpPr>
        <p:sp>
          <p:nvSpPr>
            <p:cNvPr id="5620" name="Google Shape;5620;p6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1" name="Google Shape;5621;p6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2" name="Google Shape;5622;p6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3" name="Google Shape;5623;p63"/>
          <p:cNvGrpSpPr/>
          <p:nvPr/>
        </p:nvGrpSpPr>
        <p:grpSpPr>
          <a:xfrm>
            <a:off x="5032267" y="3538881"/>
            <a:ext cx="340573" cy="339271"/>
            <a:chOff x="898875" y="4399275"/>
            <a:chExt cx="483700" cy="481850"/>
          </a:xfrm>
        </p:grpSpPr>
        <p:sp>
          <p:nvSpPr>
            <p:cNvPr id="5624" name="Google Shape;5624;p6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5" name="Google Shape;5625;p63"/>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6" name="Google Shape;5626;p6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7" name="Google Shape;5627;p6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8" name="Google Shape;5628;p6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9" name="Google Shape;5629;p6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0" name="Google Shape;5630;p6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6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2" name="Google Shape;5632;p63"/>
          <p:cNvGrpSpPr/>
          <p:nvPr/>
        </p:nvGrpSpPr>
        <p:grpSpPr>
          <a:xfrm>
            <a:off x="5466000" y="3554133"/>
            <a:ext cx="339253" cy="308765"/>
            <a:chOff x="1492675" y="4420975"/>
            <a:chExt cx="481825" cy="438525"/>
          </a:xfrm>
        </p:grpSpPr>
        <p:sp>
          <p:nvSpPr>
            <p:cNvPr id="5633" name="Google Shape;5633;p6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6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5" name="Google Shape;5635;p6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6" name="Google Shape;5636;p6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7" name="Google Shape;5637;p6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8" name="Google Shape;5638;p63"/>
          <p:cNvGrpSpPr/>
          <p:nvPr/>
        </p:nvGrpSpPr>
        <p:grpSpPr>
          <a:xfrm>
            <a:off x="5870982" y="3539558"/>
            <a:ext cx="342580" cy="337915"/>
            <a:chOff x="2084100" y="4400250"/>
            <a:chExt cx="486550" cy="479925"/>
          </a:xfrm>
        </p:grpSpPr>
        <p:sp>
          <p:nvSpPr>
            <p:cNvPr id="5639" name="Google Shape;5639;p6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0" name="Google Shape;5640;p6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1" name="Google Shape;5641;p6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2" name="Google Shape;5642;p6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3" name="Google Shape;5643;p6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4" name="Google Shape;5644;p6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5" name="Google Shape;5645;p63"/>
          <p:cNvGrpSpPr/>
          <p:nvPr/>
        </p:nvGrpSpPr>
        <p:grpSpPr>
          <a:xfrm>
            <a:off x="6307462" y="3538907"/>
            <a:ext cx="298169" cy="339218"/>
            <a:chOff x="2707950" y="4399325"/>
            <a:chExt cx="423475" cy="481775"/>
          </a:xfrm>
        </p:grpSpPr>
        <p:sp>
          <p:nvSpPr>
            <p:cNvPr id="5646" name="Google Shape;5646;p6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7" name="Google Shape;5647;p6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8" name="Google Shape;5648;p6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9" name="Google Shape;5649;p6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0" name="Google Shape;5650;p6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1" name="Google Shape;5651;p6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2" name="Google Shape;5652;p6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3" name="Google Shape;5653;p6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4" name="Google Shape;5654;p6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5" name="Google Shape;5655;p6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6" name="Google Shape;5656;p6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7" name="Google Shape;5657;p6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8" name="Google Shape;5658;p63"/>
          <p:cNvGrpSpPr/>
          <p:nvPr/>
        </p:nvGrpSpPr>
        <p:grpSpPr>
          <a:xfrm>
            <a:off x="6736981" y="3538881"/>
            <a:ext cx="275057" cy="339271"/>
            <a:chOff x="3330525" y="4399275"/>
            <a:chExt cx="390650" cy="481850"/>
          </a:xfrm>
        </p:grpSpPr>
        <p:sp>
          <p:nvSpPr>
            <p:cNvPr id="5659" name="Google Shape;5659;p6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0" name="Google Shape;5660;p6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1" name="Google Shape;5661;p6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2" name="Google Shape;5662;p6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3" name="Google Shape;5663;p6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4" name="Google Shape;5664;p6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5" name="Google Shape;5665;p6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6" name="Google Shape;5666;p63"/>
          <p:cNvGrpSpPr/>
          <p:nvPr/>
        </p:nvGrpSpPr>
        <p:grpSpPr>
          <a:xfrm>
            <a:off x="7161510" y="3538890"/>
            <a:ext cx="253265" cy="339253"/>
            <a:chOff x="3938800" y="4399275"/>
            <a:chExt cx="359700" cy="481825"/>
          </a:xfrm>
        </p:grpSpPr>
        <p:sp>
          <p:nvSpPr>
            <p:cNvPr id="5667" name="Google Shape;5667;p6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8" name="Google Shape;5668;p6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9" name="Google Shape;5669;p6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0" name="Google Shape;5670;p6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1" name="Google Shape;5671;p6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2" name="Google Shape;5672;p63"/>
          <p:cNvGrpSpPr/>
          <p:nvPr/>
        </p:nvGrpSpPr>
        <p:grpSpPr>
          <a:xfrm>
            <a:off x="7632288" y="3538890"/>
            <a:ext cx="159039" cy="339253"/>
            <a:chOff x="4584850" y="4399275"/>
            <a:chExt cx="225875" cy="481825"/>
          </a:xfrm>
        </p:grpSpPr>
        <p:sp>
          <p:nvSpPr>
            <p:cNvPr id="5673" name="Google Shape;5673;p6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4" name="Google Shape;5674;p6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75" name="Google Shape;5675;p63"/>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76" name="Google Shape;5676;p63"/>
          <p:cNvGrpSpPr/>
          <p:nvPr/>
        </p:nvGrpSpPr>
        <p:grpSpPr>
          <a:xfrm>
            <a:off x="817316" y="3951795"/>
            <a:ext cx="339253" cy="339253"/>
            <a:chOff x="5642550" y="4399275"/>
            <a:chExt cx="481825" cy="481825"/>
          </a:xfrm>
        </p:grpSpPr>
        <p:sp>
          <p:nvSpPr>
            <p:cNvPr id="5677" name="Google Shape;5677;p6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8" name="Google Shape;5678;p6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9" name="Google Shape;5679;p63"/>
          <p:cNvGrpSpPr/>
          <p:nvPr/>
        </p:nvGrpSpPr>
        <p:grpSpPr>
          <a:xfrm>
            <a:off x="2670186" y="3963703"/>
            <a:ext cx="363316" cy="315437"/>
            <a:chOff x="6218300" y="4416175"/>
            <a:chExt cx="516000" cy="448000"/>
          </a:xfrm>
        </p:grpSpPr>
        <p:sp>
          <p:nvSpPr>
            <p:cNvPr id="5680" name="Google Shape;5680;p6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1" name="Google Shape;5681;p6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2" name="Google Shape;5682;p6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3" name="Google Shape;5683;p63"/>
          <p:cNvGrpSpPr/>
          <p:nvPr/>
        </p:nvGrpSpPr>
        <p:grpSpPr>
          <a:xfrm>
            <a:off x="5870391" y="3951792"/>
            <a:ext cx="339253" cy="339253"/>
            <a:chOff x="899850" y="4992125"/>
            <a:chExt cx="481825" cy="481825"/>
          </a:xfrm>
        </p:grpSpPr>
        <p:sp>
          <p:nvSpPr>
            <p:cNvPr id="5684" name="Google Shape;5684;p6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5" name="Google Shape;5685;p6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6" name="Google Shape;5686;p6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7" name="Google Shape;5687;p63"/>
          <p:cNvGrpSpPr/>
          <p:nvPr/>
        </p:nvGrpSpPr>
        <p:grpSpPr>
          <a:xfrm>
            <a:off x="5410993" y="3951792"/>
            <a:ext cx="339253" cy="339253"/>
            <a:chOff x="1492675" y="4992125"/>
            <a:chExt cx="481825" cy="481825"/>
          </a:xfrm>
        </p:grpSpPr>
        <p:sp>
          <p:nvSpPr>
            <p:cNvPr id="5688" name="Google Shape;5688;p6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9" name="Google Shape;5689;p6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0" name="Google Shape;5690;p63"/>
          <p:cNvGrpSpPr/>
          <p:nvPr/>
        </p:nvGrpSpPr>
        <p:grpSpPr>
          <a:xfrm>
            <a:off x="4951595" y="3951792"/>
            <a:ext cx="339253" cy="339253"/>
            <a:chOff x="2085525" y="4992125"/>
            <a:chExt cx="481825" cy="481825"/>
          </a:xfrm>
        </p:grpSpPr>
        <p:sp>
          <p:nvSpPr>
            <p:cNvPr id="5691" name="Google Shape;5691;p6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2" name="Google Shape;5692;p6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3" name="Google Shape;5693;p63"/>
          <p:cNvGrpSpPr/>
          <p:nvPr/>
        </p:nvGrpSpPr>
        <p:grpSpPr>
          <a:xfrm>
            <a:off x="6789344" y="3951792"/>
            <a:ext cx="339253" cy="339253"/>
            <a:chOff x="2678350" y="4992125"/>
            <a:chExt cx="481825" cy="481825"/>
          </a:xfrm>
        </p:grpSpPr>
        <p:sp>
          <p:nvSpPr>
            <p:cNvPr id="5694" name="Google Shape;5694;p6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5" name="Google Shape;5695;p6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6" name="Google Shape;5696;p6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7" name="Google Shape;5697;p63"/>
          <p:cNvGrpSpPr/>
          <p:nvPr/>
        </p:nvGrpSpPr>
        <p:grpSpPr>
          <a:xfrm>
            <a:off x="4492198" y="3951792"/>
            <a:ext cx="339253" cy="339253"/>
            <a:chOff x="3271200" y="4992125"/>
            <a:chExt cx="481825" cy="481825"/>
          </a:xfrm>
        </p:grpSpPr>
        <p:sp>
          <p:nvSpPr>
            <p:cNvPr id="5698" name="Google Shape;5698;p6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9" name="Google Shape;5699;p6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0" name="Google Shape;5700;p6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1" name="Google Shape;5701;p63"/>
          <p:cNvGrpSpPr/>
          <p:nvPr/>
        </p:nvGrpSpPr>
        <p:grpSpPr>
          <a:xfrm>
            <a:off x="6329788" y="3952813"/>
            <a:ext cx="339411" cy="337211"/>
            <a:chOff x="5049575" y="4993600"/>
            <a:chExt cx="482050" cy="478925"/>
          </a:xfrm>
        </p:grpSpPr>
        <p:sp>
          <p:nvSpPr>
            <p:cNvPr id="5702" name="Google Shape;5702;p6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3" name="Google Shape;5703;p6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4" name="Google Shape;5704;p6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5" name="Google Shape;5705;p6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06" name="Google Shape;5706;p63"/>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707" name="Google Shape;5707;p6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708" name="Google Shape;5708;p63"/>
          <p:cNvGrpSpPr/>
          <p:nvPr/>
        </p:nvGrpSpPr>
        <p:grpSpPr>
          <a:xfrm>
            <a:off x="7248742" y="3975375"/>
            <a:ext cx="195300" cy="343772"/>
            <a:chOff x="3999225" y="4364775"/>
            <a:chExt cx="195300" cy="343772"/>
          </a:xfrm>
        </p:grpSpPr>
        <p:grpSp>
          <p:nvGrpSpPr>
            <p:cNvPr id="5709" name="Google Shape;5709;p63"/>
            <p:cNvGrpSpPr/>
            <p:nvPr/>
          </p:nvGrpSpPr>
          <p:grpSpPr>
            <a:xfrm>
              <a:off x="4048568" y="4562577"/>
              <a:ext cx="97317" cy="145970"/>
              <a:chOff x="1529575" y="2222650"/>
              <a:chExt cx="203125" cy="304675"/>
            </a:xfrm>
          </p:grpSpPr>
          <p:sp>
            <p:nvSpPr>
              <p:cNvPr id="5710" name="Google Shape;5710;p63"/>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3"/>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63"/>
            <p:cNvGrpSpPr/>
            <p:nvPr/>
          </p:nvGrpSpPr>
          <p:grpSpPr>
            <a:xfrm>
              <a:off x="3999225" y="4364775"/>
              <a:ext cx="195300" cy="195300"/>
              <a:chOff x="3999225" y="4364775"/>
              <a:chExt cx="195300" cy="195300"/>
            </a:xfrm>
          </p:grpSpPr>
          <p:sp>
            <p:nvSpPr>
              <p:cNvPr id="5713" name="Google Shape;5713;p63"/>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3"/>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5" name="Google Shape;5715;p63"/>
          <p:cNvGrpSpPr/>
          <p:nvPr/>
        </p:nvGrpSpPr>
        <p:grpSpPr>
          <a:xfrm>
            <a:off x="7564186" y="3991627"/>
            <a:ext cx="277088" cy="259611"/>
            <a:chOff x="4335888" y="4398114"/>
            <a:chExt cx="277088" cy="259611"/>
          </a:xfrm>
        </p:grpSpPr>
        <p:grpSp>
          <p:nvGrpSpPr>
            <p:cNvPr id="5716" name="Google Shape;5716;p63"/>
            <p:cNvGrpSpPr/>
            <p:nvPr/>
          </p:nvGrpSpPr>
          <p:grpSpPr>
            <a:xfrm>
              <a:off x="4335888" y="4462425"/>
              <a:ext cx="195300" cy="195300"/>
              <a:chOff x="4335888" y="4462425"/>
              <a:chExt cx="195300" cy="195300"/>
            </a:xfrm>
          </p:grpSpPr>
          <p:sp>
            <p:nvSpPr>
              <p:cNvPr id="5717" name="Google Shape;5717;p6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63"/>
            <p:cNvGrpSpPr/>
            <p:nvPr/>
          </p:nvGrpSpPr>
          <p:grpSpPr>
            <a:xfrm>
              <a:off x="4509813" y="4398114"/>
              <a:ext cx="103162" cy="103198"/>
              <a:chOff x="2277975" y="2021700"/>
              <a:chExt cx="215325" cy="215400"/>
            </a:xfrm>
          </p:grpSpPr>
          <p:sp>
            <p:nvSpPr>
              <p:cNvPr id="5720" name="Google Shape;5720;p63"/>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3"/>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2" name="Google Shape;5722;p63"/>
          <p:cNvGrpSpPr/>
          <p:nvPr/>
        </p:nvGrpSpPr>
        <p:grpSpPr>
          <a:xfrm>
            <a:off x="7961419" y="4049613"/>
            <a:ext cx="392275" cy="195300"/>
            <a:chOff x="4752588" y="4440200"/>
            <a:chExt cx="392275" cy="195300"/>
          </a:xfrm>
        </p:grpSpPr>
        <p:grpSp>
          <p:nvGrpSpPr>
            <p:cNvPr id="5723" name="Google Shape;5723;p63"/>
            <p:cNvGrpSpPr/>
            <p:nvPr/>
          </p:nvGrpSpPr>
          <p:grpSpPr>
            <a:xfrm>
              <a:off x="4950384" y="4469728"/>
              <a:ext cx="194479" cy="136244"/>
              <a:chOff x="3163375" y="2175125"/>
              <a:chExt cx="405925" cy="284375"/>
            </a:xfrm>
          </p:grpSpPr>
          <p:sp>
            <p:nvSpPr>
              <p:cNvPr id="5724" name="Google Shape;5724;p63"/>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3"/>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3"/>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63"/>
            <p:cNvGrpSpPr/>
            <p:nvPr/>
          </p:nvGrpSpPr>
          <p:grpSpPr>
            <a:xfrm>
              <a:off x="4752588" y="4440200"/>
              <a:ext cx="195300" cy="195300"/>
              <a:chOff x="4335888" y="4462425"/>
              <a:chExt cx="195300" cy="195300"/>
            </a:xfrm>
          </p:grpSpPr>
          <p:sp>
            <p:nvSpPr>
              <p:cNvPr id="5728" name="Google Shape;5728;p6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33"/>
        <p:cNvGrpSpPr/>
        <p:nvPr/>
      </p:nvGrpSpPr>
      <p:grpSpPr>
        <a:xfrm>
          <a:off x="0" y="0"/>
          <a:ext cx="0" cy="0"/>
          <a:chOff x="0" y="0"/>
          <a:chExt cx="0" cy="0"/>
        </a:xfrm>
      </p:grpSpPr>
      <p:grpSp>
        <p:nvGrpSpPr>
          <p:cNvPr id="5734" name="Google Shape;5734;p64"/>
          <p:cNvGrpSpPr/>
          <p:nvPr/>
        </p:nvGrpSpPr>
        <p:grpSpPr>
          <a:xfrm>
            <a:off x="856199" y="1311179"/>
            <a:ext cx="322099" cy="370529"/>
            <a:chOff x="-42971725" y="3217825"/>
            <a:chExt cx="275675" cy="317125"/>
          </a:xfrm>
        </p:grpSpPr>
        <p:sp>
          <p:nvSpPr>
            <p:cNvPr id="5735" name="Google Shape;5735;p6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4"/>
          <p:cNvGrpSpPr/>
          <p:nvPr/>
        </p:nvGrpSpPr>
        <p:grpSpPr>
          <a:xfrm>
            <a:off x="828113" y="1779835"/>
            <a:ext cx="378270" cy="337551"/>
            <a:chOff x="-42996150" y="3612600"/>
            <a:chExt cx="323750" cy="288900"/>
          </a:xfrm>
        </p:grpSpPr>
        <p:sp>
          <p:nvSpPr>
            <p:cNvPr id="5739" name="Google Shape;5739;p6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64"/>
          <p:cNvGrpSpPr/>
          <p:nvPr/>
        </p:nvGrpSpPr>
        <p:grpSpPr>
          <a:xfrm>
            <a:off x="830874" y="2189205"/>
            <a:ext cx="372749" cy="370909"/>
            <a:chOff x="-42994575" y="3950300"/>
            <a:chExt cx="319025" cy="317450"/>
          </a:xfrm>
        </p:grpSpPr>
        <p:sp>
          <p:nvSpPr>
            <p:cNvPr id="5743" name="Google Shape;5743;p6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6" name="Google Shape;5746;p64"/>
          <p:cNvGrpSpPr/>
          <p:nvPr/>
        </p:nvGrpSpPr>
        <p:grpSpPr>
          <a:xfrm>
            <a:off x="2984269" y="1336037"/>
            <a:ext cx="371785" cy="370879"/>
            <a:chOff x="-41111350" y="3239100"/>
            <a:chExt cx="318200" cy="317425"/>
          </a:xfrm>
        </p:grpSpPr>
        <p:sp>
          <p:nvSpPr>
            <p:cNvPr id="5747" name="Google Shape;5747;p6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64"/>
          <p:cNvGrpSpPr/>
          <p:nvPr/>
        </p:nvGrpSpPr>
        <p:grpSpPr>
          <a:xfrm>
            <a:off x="2980588" y="1771568"/>
            <a:ext cx="379146" cy="370967"/>
            <a:chOff x="-41117650" y="3605525"/>
            <a:chExt cx="324500" cy="317500"/>
          </a:xfrm>
        </p:grpSpPr>
        <p:sp>
          <p:nvSpPr>
            <p:cNvPr id="5752" name="Google Shape;5752;p6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5" name="Google Shape;5755;p64"/>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64"/>
          <p:cNvGrpSpPr/>
          <p:nvPr/>
        </p:nvGrpSpPr>
        <p:grpSpPr>
          <a:xfrm>
            <a:off x="1806843" y="2663092"/>
            <a:ext cx="216271" cy="371814"/>
            <a:chOff x="-39205300" y="3220175"/>
            <a:chExt cx="185100" cy="318225"/>
          </a:xfrm>
        </p:grpSpPr>
        <p:sp>
          <p:nvSpPr>
            <p:cNvPr id="5757" name="Google Shape;5757;p6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4"/>
          <p:cNvGrpSpPr/>
          <p:nvPr/>
        </p:nvGrpSpPr>
        <p:grpSpPr>
          <a:xfrm>
            <a:off x="1772370" y="3123163"/>
            <a:ext cx="300016" cy="369273"/>
            <a:chOff x="-39248625" y="3588600"/>
            <a:chExt cx="256775" cy="316050"/>
          </a:xfrm>
        </p:grpSpPr>
        <p:sp>
          <p:nvSpPr>
            <p:cNvPr id="5760" name="Google Shape;5760;p6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2" name="Google Shape;5762;p64"/>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64"/>
          <p:cNvGrpSpPr/>
          <p:nvPr/>
        </p:nvGrpSpPr>
        <p:grpSpPr>
          <a:xfrm>
            <a:off x="1223084" y="1311179"/>
            <a:ext cx="429504" cy="370879"/>
            <a:chOff x="-42651700" y="3217825"/>
            <a:chExt cx="367600" cy="317425"/>
          </a:xfrm>
        </p:grpSpPr>
        <p:sp>
          <p:nvSpPr>
            <p:cNvPr id="5765" name="Google Shape;5765;p6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64"/>
          <p:cNvGrpSpPr/>
          <p:nvPr/>
        </p:nvGrpSpPr>
        <p:grpSpPr>
          <a:xfrm>
            <a:off x="1258516" y="1750829"/>
            <a:ext cx="358640" cy="363226"/>
            <a:chOff x="-42617300" y="3587775"/>
            <a:chExt cx="306950" cy="310875"/>
          </a:xfrm>
        </p:grpSpPr>
        <p:sp>
          <p:nvSpPr>
            <p:cNvPr id="5770" name="Google Shape;5770;p6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2" name="Google Shape;5772;p64"/>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3" name="Google Shape;5773;p64"/>
          <p:cNvGrpSpPr/>
          <p:nvPr/>
        </p:nvGrpSpPr>
        <p:grpSpPr>
          <a:xfrm>
            <a:off x="3430343" y="1335569"/>
            <a:ext cx="376926" cy="370324"/>
            <a:chOff x="-40748275" y="3238700"/>
            <a:chExt cx="322600" cy="316950"/>
          </a:xfrm>
        </p:grpSpPr>
        <p:sp>
          <p:nvSpPr>
            <p:cNvPr id="5774" name="Google Shape;5774;p6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64"/>
          <p:cNvGrpSpPr/>
          <p:nvPr/>
        </p:nvGrpSpPr>
        <p:grpSpPr>
          <a:xfrm>
            <a:off x="3432899" y="1803553"/>
            <a:ext cx="371814" cy="338690"/>
            <a:chOff x="-40745125" y="3632900"/>
            <a:chExt cx="318225" cy="289875"/>
          </a:xfrm>
        </p:grpSpPr>
        <p:sp>
          <p:nvSpPr>
            <p:cNvPr id="5781" name="Google Shape;5781;p6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64"/>
          <p:cNvGrpSpPr/>
          <p:nvPr/>
        </p:nvGrpSpPr>
        <p:grpSpPr>
          <a:xfrm>
            <a:off x="3437047" y="2214764"/>
            <a:ext cx="363518" cy="370178"/>
            <a:chOff x="-40742750" y="3972175"/>
            <a:chExt cx="311125" cy="316825"/>
          </a:xfrm>
        </p:grpSpPr>
        <p:sp>
          <p:nvSpPr>
            <p:cNvPr id="5789" name="Google Shape;5789;p6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1" name="Google Shape;5791;p64"/>
          <p:cNvGrpSpPr/>
          <p:nvPr/>
        </p:nvGrpSpPr>
        <p:grpSpPr>
          <a:xfrm>
            <a:off x="2219708" y="2664932"/>
            <a:ext cx="266892" cy="369974"/>
            <a:chOff x="-38860325" y="3221750"/>
            <a:chExt cx="228425" cy="316650"/>
          </a:xfrm>
        </p:grpSpPr>
        <p:sp>
          <p:nvSpPr>
            <p:cNvPr id="5792" name="Google Shape;5792;p6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64"/>
          <p:cNvGrpSpPr/>
          <p:nvPr/>
        </p:nvGrpSpPr>
        <p:grpSpPr>
          <a:xfrm>
            <a:off x="2170515" y="3126989"/>
            <a:ext cx="380081" cy="367111"/>
            <a:chOff x="-38905225" y="3591875"/>
            <a:chExt cx="325300" cy="314200"/>
          </a:xfrm>
        </p:grpSpPr>
        <p:sp>
          <p:nvSpPr>
            <p:cNvPr id="5797" name="Google Shape;5797;p6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0" name="Google Shape;5800;p64"/>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1" name="Google Shape;5801;p64"/>
          <p:cNvGrpSpPr/>
          <p:nvPr/>
        </p:nvGrpSpPr>
        <p:grpSpPr>
          <a:xfrm>
            <a:off x="3977265" y="3112069"/>
            <a:ext cx="290815" cy="369740"/>
            <a:chOff x="-37370925" y="3579105"/>
            <a:chExt cx="248900" cy="316450"/>
          </a:xfrm>
        </p:grpSpPr>
        <p:sp>
          <p:nvSpPr>
            <p:cNvPr id="5802" name="Google Shape;5802;p6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4" name="Google Shape;5804;p64"/>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6" name="Google Shape;5806;p64"/>
          <p:cNvGrpSpPr/>
          <p:nvPr/>
        </p:nvGrpSpPr>
        <p:grpSpPr>
          <a:xfrm>
            <a:off x="1670640" y="2190140"/>
            <a:ext cx="371814" cy="369974"/>
            <a:chOff x="-42259725" y="3951100"/>
            <a:chExt cx="318225" cy="316650"/>
          </a:xfrm>
        </p:grpSpPr>
        <p:sp>
          <p:nvSpPr>
            <p:cNvPr id="5807" name="Google Shape;5807;p6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64"/>
          <p:cNvGrpSpPr/>
          <p:nvPr/>
        </p:nvGrpSpPr>
        <p:grpSpPr>
          <a:xfrm>
            <a:off x="3869002" y="1369161"/>
            <a:ext cx="370879" cy="337755"/>
            <a:chOff x="-40378075" y="3267450"/>
            <a:chExt cx="317425" cy="289075"/>
          </a:xfrm>
        </p:grpSpPr>
        <p:sp>
          <p:nvSpPr>
            <p:cNvPr id="5810" name="Google Shape;5810;p6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64"/>
          <p:cNvGrpSpPr/>
          <p:nvPr/>
        </p:nvGrpSpPr>
        <p:grpSpPr>
          <a:xfrm>
            <a:off x="3872668" y="1770429"/>
            <a:ext cx="363548" cy="369974"/>
            <a:chOff x="-40372575" y="3604550"/>
            <a:chExt cx="311150" cy="316650"/>
          </a:xfrm>
        </p:grpSpPr>
        <p:sp>
          <p:nvSpPr>
            <p:cNvPr id="5815" name="Google Shape;5815;p6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8" name="Google Shape;5818;p64"/>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9" name="Google Shape;5819;p64"/>
          <p:cNvGrpSpPr/>
          <p:nvPr/>
        </p:nvGrpSpPr>
        <p:grpSpPr>
          <a:xfrm>
            <a:off x="2596617" y="2663092"/>
            <a:ext cx="399038" cy="372165"/>
            <a:chOff x="-38542250" y="3220175"/>
            <a:chExt cx="341525" cy="318525"/>
          </a:xfrm>
        </p:grpSpPr>
        <p:sp>
          <p:nvSpPr>
            <p:cNvPr id="5820" name="Google Shape;5820;p6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64"/>
          <p:cNvGrpSpPr/>
          <p:nvPr/>
        </p:nvGrpSpPr>
        <p:grpSpPr>
          <a:xfrm>
            <a:off x="2618549" y="3122462"/>
            <a:ext cx="369974" cy="369068"/>
            <a:chOff x="-38537400" y="3588000"/>
            <a:chExt cx="316650" cy="315875"/>
          </a:xfrm>
        </p:grpSpPr>
        <p:sp>
          <p:nvSpPr>
            <p:cNvPr id="5824" name="Google Shape;5824;p6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64"/>
          <p:cNvGrpSpPr/>
          <p:nvPr/>
        </p:nvGrpSpPr>
        <p:grpSpPr>
          <a:xfrm>
            <a:off x="2617629" y="3579991"/>
            <a:ext cx="371814" cy="369974"/>
            <a:chOff x="-38538975" y="3954250"/>
            <a:chExt cx="318225" cy="316650"/>
          </a:xfrm>
        </p:grpSpPr>
        <p:sp>
          <p:nvSpPr>
            <p:cNvPr id="5829" name="Google Shape;5829;p6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64"/>
          <p:cNvGrpSpPr/>
          <p:nvPr/>
        </p:nvGrpSpPr>
        <p:grpSpPr>
          <a:xfrm>
            <a:off x="3934941" y="3574918"/>
            <a:ext cx="375465" cy="371814"/>
            <a:chOff x="-37385100" y="3949908"/>
            <a:chExt cx="321350" cy="318225"/>
          </a:xfrm>
        </p:grpSpPr>
        <p:sp>
          <p:nvSpPr>
            <p:cNvPr id="5832" name="Google Shape;5832;p6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64"/>
          <p:cNvGrpSpPr/>
          <p:nvPr/>
        </p:nvGrpSpPr>
        <p:grpSpPr>
          <a:xfrm>
            <a:off x="2110600" y="1310478"/>
            <a:ext cx="370909" cy="370675"/>
            <a:chOff x="-41895050" y="3217225"/>
            <a:chExt cx="317450" cy="317250"/>
          </a:xfrm>
        </p:grpSpPr>
        <p:sp>
          <p:nvSpPr>
            <p:cNvPr id="5835" name="Google Shape;5835;p6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64"/>
          <p:cNvGrpSpPr/>
          <p:nvPr/>
        </p:nvGrpSpPr>
        <p:grpSpPr>
          <a:xfrm>
            <a:off x="2110148" y="1747412"/>
            <a:ext cx="371814" cy="369974"/>
            <a:chOff x="-41893475" y="3584850"/>
            <a:chExt cx="318225" cy="316650"/>
          </a:xfrm>
        </p:grpSpPr>
        <p:sp>
          <p:nvSpPr>
            <p:cNvPr id="5841" name="Google Shape;5841;p6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5" name="Google Shape;5845;p64"/>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7" name="Google Shape;5847;p64"/>
          <p:cNvGrpSpPr/>
          <p:nvPr/>
        </p:nvGrpSpPr>
        <p:grpSpPr>
          <a:xfrm>
            <a:off x="880176" y="3142704"/>
            <a:ext cx="337522" cy="370909"/>
            <a:chOff x="-39998250" y="3605325"/>
            <a:chExt cx="288875" cy="317450"/>
          </a:xfrm>
        </p:grpSpPr>
        <p:sp>
          <p:nvSpPr>
            <p:cNvPr id="5848" name="Google Shape;5848;p6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64"/>
          <p:cNvGrpSpPr/>
          <p:nvPr/>
        </p:nvGrpSpPr>
        <p:grpSpPr>
          <a:xfrm>
            <a:off x="863950" y="3601168"/>
            <a:ext cx="369974" cy="369945"/>
            <a:chOff x="-40011050" y="3972375"/>
            <a:chExt cx="316650" cy="316625"/>
          </a:xfrm>
        </p:grpSpPr>
        <p:sp>
          <p:nvSpPr>
            <p:cNvPr id="5851" name="Google Shape;5851;p6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64"/>
          <p:cNvGrpSpPr/>
          <p:nvPr/>
        </p:nvGrpSpPr>
        <p:grpSpPr>
          <a:xfrm>
            <a:off x="3095881" y="2665867"/>
            <a:ext cx="266921" cy="369039"/>
            <a:chOff x="-38129425" y="3222550"/>
            <a:chExt cx="228450" cy="315850"/>
          </a:xfrm>
        </p:grpSpPr>
        <p:sp>
          <p:nvSpPr>
            <p:cNvPr id="5854" name="Google Shape;5854;p6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64"/>
          <p:cNvGrpSpPr/>
          <p:nvPr/>
        </p:nvGrpSpPr>
        <p:grpSpPr>
          <a:xfrm>
            <a:off x="3050850" y="3122462"/>
            <a:ext cx="371785" cy="369974"/>
            <a:chOff x="-38172725" y="3588000"/>
            <a:chExt cx="318200" cy="316650"/>
          </a:xfrm>
        </p:grpSpPr>
        <p:sp>
          <p:nvSpPr>
            <p:cNvPr id="5857" name="Google Shape;5857;p6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64"/>
          <p:cNvGrpSpPr/>
          <p:nvPr/>
        </p:nvGrpSpPr>
        <p:grpSpPr>
          <a:xfrm>
            <a:off x="3126752" y="3580897"/>
            <a:ext cx="219981" cy="369974"/>
            <a:chOff x="-38109725" y="3955025"/>
            <a:chExt cx="188275" cy="316650"/>
          </a:xfrm>
        </p:grpSpPr>
        <p:sp>
          <p:nvSpPr>
            <p:cNvPr id="5866" name="Google Shape;5866;p6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8" name="Google Shape;5868;p64"/>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64"/>
          <p:cNvGrpSpPr/>
          <p:nvPr/>
        </p:nvGrpSpPr>
        <p:grpSpPr>
          <a:xfrm>
            <a:off x="2542151" y="1312318"/>
            <a:ext cx="373654" cy="369068"/>
            <a:chOff x="-41530375" y="3218800"/>
            <a:chExt cx="319800" cy="315875"/>
          </a:xfrm>
        </p:grpSpPr>
        <p:sp>
          <p:nvSpPr>
            <p:cNvPr id="5870" name="Google Shape;5870;p6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64"/>
          <p:cNvGrpSpPr/>
          <p:nvPr/>
        </p:nvGrpSpPr>
        <p:grpSpPr>
          <a:xfrm>
            <a:off x="2544444" y="1827476"/>
            <a:ext cx="369068" cy="289004"/>
            <a:chOff x="-41526450" y="3653375"/>
            <a:chExt cx="315875" cy="247350"/>
          </a:xfrm>
        </p:grpSpPr>
        <p:sp>
          <p:nvSpPr>
            <p:cNvPr id="5873" name="Google Shape;5873;p6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64"/>
          <p:cNvGrpSpPr/>
          <p:nvPr/>
        </p:nvGrpSpPr>
        <p:grpSpPr>
          <a:xfrm>
            <a:off x="2545831" y="2190140"/>
            <a:ext cx="366293" cy="369974"/>
            <a:chOff x="-41526450" y="3951100"/>
            <a:chExt cx="313500" cy="316650"/>
          </a:xfrm>
        </p:grpSpPr>
        <p:sp>
          <p:nvSpPr>
            <p:cNvPr id="5876" name="Google Shape;5876;p6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64"/>
          <p:cNvGrpSpPr/>
          <p:nvPr/>
        </p:nvGrpSpPr>
        <p:grpSpPr>
          <a:xfrm>
            <a:off x="1311086" y="2684269"/>
            <a:ext cx="339595" cy="371814"/>
            <a:chOff x="-39625900" y="3238300"/>
            <a:chExt cx="290650" cy="318225"/>
          </a:xfrm>
        </p:grpSpPr>
        <p:sp>
          <p:nvSpPr>
            <p:cNvPr id="5880" name="Google Shape;5880;p6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2" name="Google Shape;5882;p64"/>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3" name="Google Shape;5883;p64"/>
          <p:cNvGrpSpPr/>
          <p:nvPr/>
        </p:nvGrpSpPr>
        <p:grpSpPr>
          <a:xfrm>
            <a:off x="1305137" y="3600730"/>
            <a:ext cx="366293" cy="370441"/>
            <a:chOff x="-39647175" y="3972000"/>
            <a:chExt cx="313500" cy="317050"/>
          </a:xfrm>
        </p:grpSpPr>
        <p:sp>
          <p:nvSpPr>
            <p:cNvPr id="5884" name="Google Shape;5884;p6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7" name="Google Shape;5887;p64"/>
          <p:cNvGrpSpPr/>
          <p:nvPr/>
        </p:nvGrpSpPr>
        <p:grpSpPr>
          <a:xfrm>
            <a:off x="3474265" y="2664728"/>
            <a:ext cx="375495" cy="370879"/>
            <a:chOff x="-37808850" y="3221575"/>
            <a:chExt cx="321375" cy="317425"/>
          </a:xfrm>
        </p:grpSpPr>
        <p:sp>
          <p:nvSpPr>
            <p:cNvPr id="5888" name="Google Shape;5888;p6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64"/>
          <p:cNvGrpSpPr/>
          <p:nvPr/>
        </p:nvGrpSpPr>
        <p:grpSpPr>
          <a:xfrm>
            <a:off x="3483038" y="3186759"/>
            <a:ext cx="372749" cy="241158"/>
            <a:chOff x="-37806500" y="3643030"/>
            <a:chExt cx="319025" cy="206400"/>
          </a:xfrm>
        </p:grpSpPr>
        <p:sp>
          <p:nvSpPr>
            <p:cNvPr id="5891" name="Google Shape;5891;p6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64"/>
          <p:cNvGrpSpPr/>
          <p:nvPr/>
        </p:nvGrpSpPr>
        <p:grpSpPr>
          <a:xfrm>
            <a:off x="3485346" y="3579056"/>
            <a:ext cx="368134" cy="371814"/>
            <a:chOff x="-37804925" y="3953450"/>
            <a:chExt cx="315075" cy="318225"/>
          </a:xfrm>
        </p:grpSpPr>
        <p:sp>
          <p:nvSpPr>
            <p:cNvPr id="5894" name="Google Shape;5894;p6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7" name="Google Shape;5897;p64"/>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8" name="Google Shape;5898;p64"/>
          <p:cNvGrpSpPr/>
          <p:nvPr/>
        </p:nvGrpSpPr>
        <p:grpSpPr>
          <a:xfrm>
            <a:off x="4840364" y="1328538"/>
            <a:ext cx="355663" cy="308725"/>
            <a:chOff x="-28462125" y="3199700"/>
            <a:chExt cx="298550" cy="259150"/>
          </a:xfrm>
        </p:grpSpPr>
        <p:sp>
          <p:nvSpPr>
            <p:cNvPr id="5899" name="Google Shape;5899;p6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64"/>
          <p:cNvGrpSpPr/>
          <p:nvPr/>
        </p:nvGrpSpPr>
        <p:grpSpPr>
          <a:xfrm>
            <a:off x="4841317" y="1763228"/>
            <a:ext cx="353757" cy="352833"/>
            <a:chOff x="-28461325" y="3545475"/>
            <a:chExt cx="296950" cy="296175"/>
          </a:xfrm>
        </p:grpSpPr>
        <p:sp>
          <p:nvSpPr>
            <p:cNvPr id="5903" name="Google Shape;5903;p6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64"/>
          <p:cNvGrpSpPr/>
          <p:nvPr/>
        </p:nvGrpSpPr>
        <p:grpSpPr>
          <a:xfrm>
            <a:off x="4837550" y="2213272"/>
            <a:ext cx="361292" cy="352803"/>
            <a:chOff x="-28463700" y="3914875"/>
            <a:chExt cx="303275" cy="296150"/>
          </a:xfrm>
        </p:grpSpPr>
        <p:sp>
          <p:nvSpPr>
            <p:cNvPr id="5910" name="Google Shape;5910;p6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4"/>
          <p:cNvGrpSpPr/>
          <p:nvPr/>
        </p:nvGrpSpPr>
        <p:grpSpPr>
          <a:xfrm>
            <a:off x="7072335" y="1369355"/>
            <a:ext cx="351880" cy="227092"/>
            <a:chOff x="-26573400" y="3224125"/>
            <a:chExt cx="295375" cy="190625"/>
          </a:xfrm>
        </p:grpSpPr>
        <p:sp>
          <p:nvSpPr>
            <p:cNvPr id="5913" name="Google Shape;5913;p6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64"/>
          <p:cNvGrpSpPr/>
          <p:nvPr/>
        </p:nvGrpSpPr>
        <p:grpSpPr>
          <a:xfrm>
            <a:off x="7072335" y="1763690"/>
            <a:ext cx="351880" cy="351910"/>
            <a:chOff x="-26573400" y="3546250"/>
            <a:chExt cx="295375" cy="295400"/>
          </a:xfrm>
        </p:grpSpPr>
        <p:sp>
          <p:nvSpPr>
            <p:cNvPr id="5916" name="Google Shape;5916;p6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64"/>
          <p:cNvGrpSpPr/>
          <p:nvPr/>
        </p:nvGrpSpPr>
        <p:grpSpPr>
          <a:xfrm>
            <a:off x="7060615" y="2213599"/>
            <a:ext cx="375319" cy="352148"/>
            <a:chOff x="-26583625" y="3917025"/>
            <a:chExt cx="315050" cy="295600"/>
          </a:xfrm>
        </p:grpSpPr>
        <p:sp>
          <p:nvSpPr>
            <p:cNvPr id="5922" name="Google Shape;5922;p6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6" name="Google Shape;5926;p64"/>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7" name="Google Shape;5927;p64"/>
          <p:cNvGrpSpPr/>
          <p:nvPr/>
        </p:nvGrpSpPr>
        <p:grpSpPr>
          <a:xfrm>
            <a:off x="5759130" y="3172629"/>
            <a:ext cx="289039" cy="352833"/>
            <a:chOff x="-24694925" y="3518700"/>
            <a:chExt cx="242625" cy="296175"/>
          </a:xfrm>
        </p:grpSpPr>
        <p:sp>
          <p:nvSpPr>
            <p:cNvPr id="5928" name="Google Shape;5928;p6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64"/>
          <p:cNvGrpSpPr/>
          <p:nvPr/>
        </p:nvGrpSpPr>
        <p:grpSpPr>
          <a:xfrm>
            <a:off x="5758668" y="3622657"/>
            <a:ext cx="289962" cy="352833"/>
            <a:chOff x="-24709100" y="3888875"/>
            <a:chExt cx="243400" cy="296175"/>
          </a:xfrm>
        </p:grpSpPr>
        <p:sp>
          <p:nvSpPr>
            <p:cNvPr id="5933" name="Google Shape;5933;p6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64"/>
          <p:cNvGrpSpPr/>
          <p:nvPr/>
        </p:nvGrpSpPr>
        <p:grpSpPr>
          <a:xfrm>
            <a:off x="7958668" y="2695320"/>
            <a:ext cx="356556" cy="349557"/>
            <a:chOff x="-22863675" y="3131775"/>
            <a:chExt cx="299300" cy="293425"/>
          </a:xfrm>
        </p:grpSpPr>
        <p:sp>
          <p:nvSpPr>
            <p:cNvPr id="5937" name="Google Shape;5937;p6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64"/>
          <p:cNvGrpSpPr/>
          <p:nvPr/>
        </p:nvGrpSpPr>
        <p:grpSpPr>
          <a:xfrm>
            <a:off x="5301532" y="1306499"/>
            <a:ext cx="310602" cy="352803"/>
            <a:chOff x="-28069875" y="3175300"/>
            <a:chExt cx="260725" cy="296150"/>
          </a:xfrm>
        </p:grpSpPr>
        <p:sp>
          <p:nvSpPr>
            <p:cNvPr id="5941" name="Google Shape;5941;p6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0" name="Google Shape;5950;p64"/>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1" name="Google Shape;5951;p64"/>
          <p:cNvGrpSpPr/>
          <p:nvPr/>
        </p:nvGrpSpPr>
        <p:grpSpPr>
          <a:xfrm>
            <a:off x="5342810" y="2213733"/>
            <a:ext cx="228045" cy="351880"/>
            <a:chOff x="-28032075" y="3916450"/>
            <a:chExt cx="191425" cy="295375"/>
          </a:xfrm>
        </p:grpSpPr>
        <p:sp>
          <p:nvSpPr>
            <p:cNvPr id="5952" name="Google Shape;5952;p6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64"/>
          <p:cNvGrpSpPr/>
          <p:nvPr/>
        </p:nvGrpSpPr>
        <p:grpSpPr>
          <a:xfrm>
            <a:off x="7508157" y="1306484"/>
            <a:ext cx="352833" cy="352833"/>
            <a:chOff x="-26201650" y="3176075"/>
            <a:chExt cx="296175" cy="296175"/>
          </a:xfrm>
        </p:grpSpPr>
        <p:sp>
          <p:nvSpPr>
            <p:cNvPr id="5956" name="Google Shape;5956;p6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4"/>
          <p:cNvGrpSpPr/>
          <p:nvPr/>
        </p:nvGrpSpPr>
        <p:grpSpPr>
          <a:xfrm>
            <a:off x="7507680" y="1763705"/>
            <a:ext cx="353786" cy="351880"/>
            <a:chOff x="-26204800" y="3547050"/>
            <a:chExt cx="296975" cy="295375"/>
          </a:xfrm>
        </p:grpSpPr>
        <p:sp>
          <p:nvSpPr>
            <p:cNvPr id="5959" name="Google Shape;5959;p6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1" name="Google Shape;5961;p64"/>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2" name="Google Shape;5962;p64"/>
          <p:cNvGrpSpPr/>
          <p:nvPr/>
        </p:nvGrpSpPr>
        <p:grpSpPr>
          <a:xfrm>
            <a:off x="6178935" y="2693683"/>
            <a:ext cx="345328" cy="352833"/>
            <a:chOff x="-24353875" y="3147725"/>
            <a:chExt cx="289875" cy="296175"/>
          </a:xfrm>
        </p:grpSpPr>
        <p:sp>
          <p:nvSpPr>
            <p:cNvPr id="5963" name="Google Shape;5963;p6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64"/>
          <p:cNvGrpSpPr/>
          <p:nvPr/>
        </p:nvGrpSpPr>
        <p:grpSpPr>
          <a:xfrm>
            <a:off x="6186917" y="3173090"/>
            <a:ext cx="329365" cy="351910"/>
            <a:chOff x="-24344425" y="3519475"/>
            <a:chExt cx="276475" cy="295400"/>
          </a:xfrm>
        </p:grpSpPr>
        <p:sp>
          <p:nvSpPr>
            <p:cNvPr id="5966" name="Google Shape;5966;p6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64"/>
          <p:cNvGrpSpPr/>
          <p:nvPr/>
        </p:nvGrpSpPr>
        <p:grpSpPr>
          <a:xfrm>
            <a:off x="6176597" y="3625010"/>
            <a:ext cx="350004" cy="348128"/>
            <a:chOff x="-24353075" y="3891250"/>
            <a:chExt cx="293800" cy="292225"/>
          </a:xfrm>
        </p:grpSpPr>
        <p:sp>
          <p:nvSpPr>
            <p:cNvPr id="5969" name="Google Shape;5969;p6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64"/>
          <p:cNvGrpSpPr/>
          <p:nvPr/>
        </p:nvGrpSpPr>
        <p:grpSpPr>
          <a:xfrm>
            <a:off x="7960068" y="3173313"/>
            <a:ext cx="353757" cy="351463"/>
            <a:chOff x="-22845575" y="3504075"/>
            <a:chExt cx="296950" cy="295025"/>
          </a:xfrm>
        </p:grpSpPr>
        <p:sp>
          <p:nvSpPr>
            <p:cNvPr id="5972" name="Google Shape;5972;p6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4"/>
          <p:cNvGrpSpPr/>
          <p:nvPr/>
        </p:nvGrpSpPr>
        <p:grpSpPr>
          <a:xfrm>
            <a:off x="5753249" y="1306961"/>
            <a:ext cx="299344" cy="351880"/>
            <a:chOff x="-27691025" y="3175300"/>
            <a:chExt cx="251275" cy="295375"/>
          </a:xfrm>
        </p:grpSpPr>
        <p:sp>
          <p:nvSpPr>
            <p:cNvPr id="5975" name="Google Shape;5975;p6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64"/>
          <p:cNvGrpSpPr/>
          <p:nvPr/>
        </p:nvGrpSpPr>
        <p:grpSpPr>
          <a:xfrm>
            <a:off x="5725566" y="1825637"/>
            <a:ext cx="354710" cy="228015"/>
            <a:chOff x="-27721750" y="3598250"/>
            <a:chExt cx="297750" cy="191400"/>
          </a:xfrm>
        </p:grpSpPr>
        <p:sp>
          <p:nvSpPr>
            <p:cNvPr id="5980" name="Google Shape;5980;p6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4"/>
          <p:cNvGrpSpPr/>
          <p:nvPr/>
        </p:nvGrpSpPr>
        <p:grpSpPr>
          <a:xfrm>
            <a:off x="5726966" y="2219183"/>
            <a:ext cx="351910" cy="340980"/>
            <a:chOff x="-27719400" y="3925600"/>
            <a:chExt cx="295400" cy="286225"/>
          </a:xfrm>
        </p:grpSpPr>
        <p:sp>
          <p:nvSpPr>
            <p:cNvPr id="5983" name="Google Shape;5983;p6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64"/>
          <p:cNvGrpSpPr/>
          <p:nvPr/>
        </p:nvGrpSpPr>
        <p:grpSpPr>
          <a:xfrm>
            <a:off x="7948238" y="1306023"/>
            <a:ext cx="353757" cy="353757"/>
            <a:chOff x="-25834600" y="3176875"/>
            <a:chExt cx="296950" cy="296950"/>
          </a:xfrm>
        </p:grpSpPr>
        <p:sp>
          <p:nvSpPr>
            <p:cNvPr id="5986" name="Google Shape;5986;p6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64"/>
          <p:cNvGrpSpPr/>
          <p:nvPr/>
        </p:nvGrpSpPr>
        <p:grpSpPr>
          <a:xfrm>
            <a:off x="7948238" y="1774024"/>
            <a:ext cx="353757" cy="331241"/>
            <a:chOff x="-25834600" y="3564375"/>
            <a:chExt cx="296950" cy="278050"/>
          </a:xfrm>
        </p:grpSpPr>
        <p:sp>
          <p:nvSpPr>
            <p:cNvPr id="5992" name="Google Shape;5992;p6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64"/>
          <p:cNvGrpSpPr/>
          <p:nvPr/>
        </p:nvGrpSpPr>
        <p:grpSpPr>
          <a:xfrm>
            <a:off x="7946362" y="2213376"/>
            <a:ext cx="357509" cy="352595"/>
            <a:chOff x="-25834600" y="3915850"/>
            <a:chExt cx="300100" cy="295975"/>
          </a:xfrm>
        </p:grpSpPr>
        <p:sp>
          <p:nvSpPr>
            <p:cNvPr id="6001" name="Google Shape;6001;p6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64"/>
          <p:cNvGrpSpPr/>
          <p:nvPr/>
        </p:nvGrpSpPr>
        <p:grpSpPr>
          <a:xfrm>
            <a:off x="6681790" y="2694606"/>
            <a:ext cx="228968" cy="350987"/>
            <a:chOff x="-23930925" y="3149300"/>
            <a:chExt cx="192200" cy="294625"/>
          </a:xfrm>
        </p:grpSpPr>
        <p:sp>
          <p:nvSpPr>
            <p:cNvPr id="6005" name="Google Shape;6005;p6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64"/>
          <p:cNvGrpSpPr/>
          <p:nvPr/>
        </p:nvGrpSpPr>
        <p:grpSpPr>
          <a:xfrm>
            <a:off x="6638620" y="3173090"/>
            <a:ext cx="315307" cy="351910"/>
            <a:chOff x="-23962425" y="3519475"/>
            <a:chExt cx="264675" cy="295400"/>
          </a:xfrm>
        </p:grpSpPr>
        <p:sp>
          <p:nvSpPr>
            <p:cNvPr id="6010" name="Google Shape;6010;p6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2" name="Google Shape;6012;p64"/>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3" name="Google Shape;6013;p64"/>
          <p:cNvGrpSpPr/>
          <p:nvPr/>
        </p:nvGrpSpPr>
        <p:grpSpPr>
          <a:xfrm>
            <a:off x="8017295" y="3623134"/>
            <a:ext cx="239302" cy="351880"/>
            <a:chOff x="-22788075" y="3904625"/>
            <a:chExt cx="200875" cy="295375"/>
          </a:xfrm>
        </p:grpSpPr>
        <p:sp>
          <p:nvSpPr>
            <p:cNvPr id="6014" name="Google Shape;6014;p6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64"/>
          <p:cNvGrpSpPr/>
          <p:nvPr/>
        </p:nvGrpSpPr>
        <p:grpSpPr>
          <a:xfrm>
            <a:off x="6172593" y="1306499"/>
            <a:ext cx="354710" cy="352803"/>
            <a:chOff x="-27351575" y="3175300"/>
            <a:chExt cx="297750" cy="296150"/>
          </a:xfrm>
        </p:grpSpPr>
        <p:sp>
          <p:nvSpPr>
            <p:cNvPr id="6019" name="Google Shape;6019;p6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64"/>
          <p:cNvGrpSpPr/>
          <p:nvPr/>
        </p:nvGrpSpPr>
        <p:grpSpPr>
          <a:xfrm>
            <a:off x="6218402" y="1758809"/>
            <a:ext cx="269293" cy="353072"/>
            <a:chOff x="-27313750" y="3545275"/>
            <a:chExt cx="226050" cy="296375"/>
          </a:xfrm>
        </p:grpSpPr>
        <p:sp>
          <p:nvSpPr>
            <p:cNvPr id="6024" name="Google Shape;6024;p6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64"/>
          <p:cNvGrpSpPr/>
          <p:nvPr/>
        </p:nvGrpSpPr>
        <p:grpSpPr>
          <a:xfrm>
            <a:off x="6172593" y="2211380"/>
            <a:ext cx="354710" cy="356586"/>
            <a:chOff x="-27351575" y="3915650"/>
            <a:chExt cx="297750" cy="299325"/>
          </a:xfrm>
        </p:grpSpPr>
        <p:sp>
          <p:nvSpPr>
            <p:cNvPr id="6028" name="Google Shape;6028;p6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64"/>
          <p:cNvGrpSpPr/>
          <p:nvPr/>
        </p:nvGrpSpPr>
        <p:grpSpPr>
          <a:xfrm>
            <a:off x="4860084" y="2693579"/>
            <a:ext cx="319060" cy="353042"/>
            <a:chOff x="-25445525" y="3175900"/>
            <a:chExt cx="267825" cy="296350"/>
          </a:xfrm>
        </p:grpSpPr>
        <p:sp>
          <p:nvSpPr>
            <p:cNvPr id="6031" name="Google Shape;6031;p6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64"/>
          <p:cNvGrpSpPr/>
          <p:nvPr/>
        </p:nvGrpSpPr>
        <p:grpSpPr>
          <a:xfrm>
            <a:off x="4841797" y="3183902"/>
            <a:ext cx="355633" cy="330288"/>
            <a:chOff x="-25465200" y="3565175"/>
            <a:chExt cx="298525" cy="277250"/>
          </a:xfrm>
        </p:grpSpPr>
        <p:sp>
          <p:nvSpPr>
            <p:cNvPr id="6035" name="Google Shape;6035;p6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64"/>
          <p:cNvGrpSpPr/>
          <p:nvPr/>
        </p:nvGrpSpPr>
        <p:grpSpPr>
          <a:xfrm>
            <a:off x="4841336" y="3623432"/>
            <a:ext cx="356556" cy="351285"/>
            <a:chOff x="-25465200" y="3916150"/>
            <a:chExt cx="299300" cy="294875"/>
          </a:xfrm>
        </p:grpSpPr>
        <p:sp>
          <p:nvSpPr>
            <p:cNvPr id="6038" name="Google Shape;6038;p6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64"/>
          <p:cNvGrpSpPr/>
          <p:nvPr/>
        </p:nvGrpSpPr>
        <p:grpSpPr>
          <a:xfrm>
            <a:off x="7068775" y="2693698"/>
            <a:ext cx="351880" cy="352803"/>
            <a:chOff x="-23615075" y="3148525"/>
            <a:chExt cx="295375" cy="296150"/>
          </a:xfrm>
        </p:grpSpPr>
        <p:sp>
          <p:nvSpPr>
            <p:cNvPr id="6041" name="Google Shape;6041;p6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5" name="Google Shape;6045;p64"/>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6" name="Google Shape;6046;p64"/>
          <p:cNvGrpSpPr/>
          <p:nvPr/>
        </p:nvGrpSpPr>
        <p:grpSpPr>
          <a:xfrm>
            <a:off x="7068299" y="3632977"/>
            <a:ext cx="352833" cy="332194"/>
            <a:chOff x="-23615075" y="3906200"/>
            <a:chExt cx="296175" cy="278850"/>
          </a:xfrm>
        </p:grpSpPr>
        <p:sp>
          <p:nvSpPr>
            <p:cNvPr id="6047" name="Google Shape;6047;p6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0" name="Google Shape;6050;p64"/>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1" name="Google Shape;6051;p64"/>
          <p:cNvGrpSpPr/>
          <p:nvPr/>
        </p:nvGrpSpPr>
        <p:grpSpPr>
          <a:xfrm>
            <a:off x="6617268" y="1306618"/>
            <a:ext cx="353757" cy="352565"/>
            <a:chOff x="-26980600" y="3175500"/>
            <a:chExt cx="296950" cy="295950"/>
          </a:xfrm>
        </p:grpSpPr>
        <p:sp>
          <p:nvSpPr>
            <p:cNvPr id="6052" name="Google Shape;6052;p6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5" name="Google Shape;6055;p64"/>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6" name="Google Shape;6056;p64"/>
          <p:cNvGrpSpPr/>
          <p:nvPr/>
        </p:nvGrpSpPr>
        <p:grpSpPr>
          <a:xfrm>
            <a:off x="6617744" y="2245154"/>
            <a:ext cx="352803" cy="289039"/>
            <a:chOff x="-26981375" y="3951875"/>
            <a:chExt cx="296150" cy="242625"/>
          </a:xfrm>
        </p:grpSpPr>
        <p:sp>
          <p:nvSpPr>
            <p:cNvPr id="6057" name="Google Shape;6057;p6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64"/>
          <p:cNvGrpSpPr/>
          <p:nvPr/>
        </p:nvGrpSpPr>
        <p:grpSpPr>
          <a:xfrm>
            <a:off x="5282787" y="2692745"/>
            <a:ext cx="351910" cy="354710"/>
            <a:chOff x="-25094250" y="3176075"/>
            <a:chExt cx="295400" cy="297750"/>
          </a:xfrm>
        </p:grpSpPr>
        <p:sp>
          <p:nvSpPr>
            <p:cNvPr id="6061" name="Google Shape;6061;p6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64"/>
          <p:cNvGrpSpPr/>
          <p:nvPr/>
        </p:nvGrpSpPr>
        <p:grpSpPr>
          <a:xfrm>
            <a:off x="5282787" y="3173106"/>
            <a:ext cx="351910" cy="351880"/>
            <a:chOff x="-25094250" y="3547050"/>
            <a:chExt cx="295400" cy="295375"/>
          </a:xfrm>
        </p:grpSpPr>
        <p:sp>
          <p:nvSpPr>
            <p:cNvPr id="6065" name="Google Shape;6065;p6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0" name="Google Shape;6070;p64"/>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64"/>
          <p:cNvGrpSpPr/>
          <p:nvPr/>
        </p:nvGrpSpPr>
        <p:grpSpPr>
          <a:xfrm>
            <a:off x="7514864" y="2693698"/>
            <a:ext cx="352803" cy="352803"/>
            <a:chOff x="-23245675" y="3148525"/>
            <a:chExt cx="296150" cy="296150"/>
          </a:xfrm>
        </p:grpSpPr>
        <p:sp>
          <p:nvSpPr>
            <p:cNvPr id="6072" name="Google Shape;6072;p6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5" name="Google Shape;6075;p64"/>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64"/>
          <p:cNvGrpSpPr/>
          <p:nvPr/>
        </p:nvGrpSpPr>
        <p:grpSpPr>
          <a:xfrm>
            <a:off x="7515325" y="3622672"/>
            <a:ext cx="351880" cy="352803"/>
            <a:chOff x="-23244900" y="3888100"/>
            <a:chExt cx="295375" cy="296150"/>
          </a:xfrm>
        </p:grpSpPr>
        <p:sp>
          <p:nvSpPr>
            <p:cNvPr id="6077" name="Google Shape;6077;p6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8" name="Google Shape;6088;p64"/>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090" name="Google Shape;6090;p64"/>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sz="1400" b="1" i="0" dirty="0">
                <a:solidFill>
                  <a:schemeClr val="tx1"/>
                </a:solidFill>
                <a:effectLst/>
                <a:latin typeface="Arial" panose="020B0604020202020204" pitchFamily="34" charset="0"/>
              </a:rPr>
              <a:t>Ceux qui se terminent en </a:t>
            </a:r>
            <a:r>
              <a:rPr lang="fr-FR" sz="1400" b="1" i="0" dirty="0">
                <a:solidFill>
                  <a:schemeClr val="accent3"/>
                </a:solidFill>
                <a:effectLst/>
                <a:latin typeface="Arial" panose="020B0604020202020204" pitchFamily="34" charset="0"/>
              </a:rPr>
              <a:t>–ain </a:t>
            </a:r>
            <a:r>
              <a:rPr lang="fr-FR" sz="1400" b="1" i="0" dirty="0">
                <a:solidFill>
                  <a:schemeClr val="tx1"/>
                </a:solidFill>
                <a:effectLst/>
                <a:latin typeface="Arial" panose="020B0604020202020204" pitchFamily="34" charset="0"/>
              </a:rPr>
              <a:t>prennent </a:t>
            </a:r>
            <a:r>
              <a:rPr lang="fr-FR" sz="1400" b="1" i="0" dirty="0">
                <a:solidFill>
                  <a:schemeClr val="accent3"/>
                </a:solidFill>
                <a:effectLst/>
                <a:latin typeface="Arial" panose="020B0604020202020204" pitchFamily="34" charset="0"/>
              </a:rPr>
              <a:t>–e </a:t>
            </a:r>
            <a:r>
              <a:rPr lang="fr-FR" sz="1400" b="1" i="0" dirty="0">
                <a:solidFill>
                  <a:schemeClr val="tx1"/>
                </a:solidFill>
                <a:effectLst/>
                <a:latin typeface="Arial" panose="020B0604020202020204" pitchFamily="34" charset="0"/>
              </a:rPr>
              <a:t>au féminin.</a:t>
            </a:r>
            <a:endPar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endParaRPr>
          </a:p>
        </p:txBody>
      </p:sp>
      <p:graphicFrame>
        <p:nvGraphicFramePr>
          <p:cNvPr id="5" name="Tabla 5">
            <a:extLst>
              <a:ext uri="{FF2B5EF4-FFF2-40B4-BE49-F238E27FC236}">
                <a16:creationId xmlns:a16="http://schemas.microsoft.com/office/drawing/2014/main" id="{6F175D30-AF2C-6671-7FAD-49E3238FE7C8}"/>
              </a:ext>
            </a:extLst>
          </p:cNvPr>
          <p:cNvGraphicFramePr>
            <a:graphicFrameLocks noGrp="1"/>
          </p:cNvGraphicFramePr>
          <p:nvPr>
            <p:extLst>
              <p:ext uri="{D42A27DB-BD31-4B8C-83A1-F6EECF244321}">
                <p14:modId xmlns:p14="http://schemas.microsoft.com/office/powerpoint/2010/main" val="3735371956"/>
              </p:ext>
            </p:extLst>
          </p:nvPr>
        </p:nvGraphicFramePr>
        <p:xfrm>
          <a:off x="1094936" y="1433049"/>
          <a:ext cx="6096000" cy="301752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108106890"/>
                    </a:ext>
                  </a:extLst>
                </a:gridCol>
                <a:gridCol w="2032000">
                  <a:extLst>
                    <a:ext uri="{9D8B030D-6E8A-4147-A177-3AD203B41FA5}">
                      <a16:colId xmlns:a16="http://schemas.microsoft.com/office/drawing/2014/main" val="3851952544"/>
                    </a:ext>
                  </a:extLst>
                </a:gridCol>
                <a:gridCol w="2032000">
                  <a:extLst>
                    <a:ext uri="{9D8B030D-6E8A-4147-A177-3AD203B41FA5}">
                      <a16:colId xmlns:a16="http://schemas.microsoft.com/office/drawing/2014/main" val="223878637"/>
                    </a:ext>
                  </a:extLst>
                </a:gridCol>
              </a:tblGrid>
              <a:tr h="370840">
                <a:tc>
                  <a:txBody>
                    <a:bodyPr/>
                    <a:lstStyle/>
                    <a:p>
                      <a:pPr algn="ctr" fontAlgn="base">
                        <a:spcAft>
                          <a:spcPts val="0"/>
                        </a:spcAft>
                      </a:pPr>
                      <a:r>
                        <a:rPr lang="fr-FR" sz="1200" b="1" dirty="0">
                          <a:effectLst/>
                          <a:latin typeface="Arial" panose="020B0604020202020204" pitchFamily="34" charset="0"/>
                        </a:rPr>
                        <a:t>PAYS</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MASCULIN</a:t>
                      </a:r>
                    </a:p>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kumimoji="0" lang="es-CO" sz="1400" b="0" i="0" u="none" strike="noStrike" kern="0" cap="none" spc="0" normalizeH="0" baseline="0" noProof="0" dirty="0">
                          <a:ln>
                            <a:noFill/>
                          </a:ln>
                          <a:solidFill>
                            <a:srgbClr val="212529"/>
                          </a:solidFill>
                          <a:effectLst/>
                          <a:uLnTx/>
                          <a:uFillTx/>
                          <a:latin typeface="Open Sans" panose="020B0606030504020204" pitchFamily="34" charset="0"/>
                          <a:ea typeface="+mn-ea"/>
                          <a:cs typeface="+mn-cs"/>
                          <a:sym typeface="Arial"/>
                        </a:rPr>
                        <a:t>[ɛ̃]</a:t>
                      </a:r>
                    </a:p>
                    <a:p>
                      <a:pPr algn="ctr" fontAlgn="base">
                        <a:spcAft>
                          <a:spcPts val="0"/>
                        </a:spcAft>
                      </a:pP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FÉMININ</a:t>
                      </a:r>
                    </a:p>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kumimoji="0" lang="es-CO" sz="1400" b="0" i="0" u="none" strike="noStrike" kern="0" cap="none" spc="0" normalizeH="0" baseline="0" noProof="0" dirty="0">
                          <a:ln>
                            <a:noFill/>
                          </a:ln>
                          <a:solidFill>
                            <a:srgbClr val="212529"/>
                          </a:solidFill>
                          <a:effectLst/>
                          <a:uLnTx/>
                          <a:uFillTx/>
                          <a:latin typeface="Open Sans" panose="020B0606030504020204" pitchFamily="34" charset="0"/>
                          <a:ea typeface="+mn-ea"/>
                          <a:cs typeface="+mn-cs"/>
                          <a:sym typeface="Arial"/>
                        </a:rPr>
                        <a:t>[ɛn]</a:t>
                      </a:r>
                    </a:p>
                    <a:p>
                      <a:pPr algn="ctr" fontAlgn="base">
                        <a:spcAft>
                          <a:spcPts val="0"/>
                        </a:spcAft>
                      </a:pPr>
                      <a:endParaRPr lang="fr-FR" dirty="0">
                        <a:effectLst/>
                        <a:latin typeface="inherit"/>
                      </a:endParaRPr>
                    </a:p>
                  </a:txBody>
                  <a:tcPr marL="68580" marR="68580" marT="0" marB="0"/>
                </a:tc>
                <a:extLst>
                  <a:ext uri="{0D108BD9-81ED-4DB2-BD59-A6C34878D82A}">
                    <a16:rowId xmlns:a16="http://schemas.microsoft.com/office/drawing/2014/main" val="2157728040"/>
                  </a:ext>
                </a:extLst>
              </a:tr>
              <a:tr h="370840">
                <a:tc>
                  <a:txBody>
                    <a:bodyPr/>
                    <a:lstStyle/>
                    <a:p>
                      <a:pPr algn="ctr" fontAlgn="base">
                        <a:spcAft>
                          <a:spcPts val="0"/>
                        </a:spcAft>
                      </a:pPr>
                      <a:r>
                        <a:rPr lang="fr-FR" sz="1200" b="0" dirty="0">
                          <a:effectLst/>
                          <a:latin typeface="Arial" panose="020B0604020202020204" pitchFamily="34" charset="0"/>
                        </a:rPr>
                        <a:t>Les États-Unis</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Améric</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Américain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323764969"/>
                  </a:ext>
                </a:extLst>
              </a:tr>
              <a:tr h="370840">
                <a:tc>
                  <a:txBody>
                    <a:bodyPr/>
                    <a:lstStyle/>
                    <a:p>
                      <a:pPr algn="ctr" fontAlgn="base">
                        <a:spcAft>
                          <a:spcPts val="0"/>
                        </a:spcAft>
                      </a:pPr>
                      <a:r>
                        <a:rPr lang="fr-FR" sz="1200" b="0">
                          <a:effectLst/>
                          <a:latin typeface="Arial" panose="020B0604020202020204" pitchFamily="34" charset="0"/>
                        </a:rPr>
                        <a:t>La Roumanie</a:t>
                      </a:r>
                      <a:endParaRPr lang="fr-FR" b="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Roum</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Roumain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628145937"/>
                  </a:ext>
                </a:extLst>
              </a:tr>
              <a:tr h="370840">
                <a:tc>
                  <a:txBody>
                    <a:bodyPr/>
                    <a:lstStyle/>
                    <a:p>
                      <a:pPr algn="ctr" fontAlgn="base">
                        <a:spcAft>
                          <a:spcPts val="0"/>
                        </a:spcAft>
                      </a:pPr>
                      <a:r>
                        <a:rPr lang="fr-FR" sz="1200" b="0">
                          <a:effectLst/>
                          <a:latin typeface="Arial" panose="020B0604020202020204" pitchFamily="34" charset="0"/>
                        </a:rPr>
                        <a:t>Cuba</a:t>
                      </a:r>
                      <a:endParaRPr lang="fr-FR" b="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Cub</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Cubain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2384975726"/>
                  </a:ext>
                </a:extLst>
              </a:tr>
              <a:tr h="370840">
                <a:tc>
                  <a:txBody>
                    <a:bodyPr/>
                    <a:lstStyle/>
                    <a:p>
                      <a:pPr algn="ctr" fontAlgn="base">
                        <a:spcAft>
                          <a:spcPts val="0"/>
                        </a:spcAft>
                      </a:pPr>
                      <a:r>
                        <a:rPr lang="fr-FR" sz="1200" b="0" dirty="0">
                          <a:effectLst/>
                          <a:latin typeface="Arial" panose="020B0604020202020204" pitchFamily="34" charset="0"/>
                        </a:rPr>
                        <a:t>Le Maroc</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Maroc</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Marocain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1270909047"/>
                  </a:ext>
                </a:extLst>
              </a:tr>
              <a:tr h="370840">
                <a:tc>
                  <a:txBody>
                    <a:bodyPr/>
                    <a:lstStyle/>
                    <a:p>
                      <a:pPr algn="ctr" fontAlgn="base">
                        <a:spcAft>
                          <a:spcPts val="0"/>
                        </a:spcAft>
                      </a:pPr>
                      <a:r>
                        <a:rPr lang="fr-FR" sz="1200" b="0">
                          <a:effectLst/>
                          <a:latin typeface="Arial" panose="020B0604020202020204" pitchFamily="34" charset="0"/>
                        </a:rPr>
                        <a:t>L’Afrique</a:t>
                      </a:r>
                      <a:endParaRPr lang="fr-FR" b="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Afric</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Africain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394566121"/>
                  </a:ext>
                </a:extLst>
              </a:tr>
              <a:tr h="370840">
                <a:tc>
                  <a:txBody>
                    <a:bodyPr/>
                    <a:lstStyle/>
                    <a:p>
                      <a:pPr algn="ctr" fontAlgn="base">
                        <a:spcAft>
                          <a:spcPts val="0"/>
                        </a:spcAft>
                      </a:pPr>
                      <a:r>
                        <a:rPr lang="fr-FR" sz="1200" b="0" dirty="0">
                          <a:effectLst/>
                          <a:latin typeface="Arial" panose="020B0604020202020204" pitchFamily="34" charset="0"/>
                        </a:rPr>
                        <a:t>Le Mexique</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Mexic</a:t>
                      </a:r>
                      <a:r>
                        <a:rPr lang="fr-FR" sz="1200" b="1" dirty="0">
                          <a:solidFill>
                            <a:schemeClr val="accent3"/>
                          </a:solidFill>
                          <a:effectLst/>
                          <a:latin typeface="Arial" panose="020B0604020202020204" pitchFamily="34" charset="0"/>
                        </a:rPr>
                        <a:t>ain</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Mexicain</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4204466520"/>
                  </a:ext>
                </a:extLst>
              </a:tr>
            </a:tbl>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94"/>
        <p:cNvGrpSpPr/>
        <p:nvPr/>
      </p:nvGrpSpPr>
      <p:grpSpPr>
        <a:xfrm>
          <a:off x="0" y="0"/>
          <a:ext cx="0" cy="0"/>
          <a:chOff x="0" y="0"/>
          <a:chExt cx="0" cy="0"/>
        </a:xfrm>
      </p:grpSpPr>
      <p:sp>
        <p:nvSpPr>
          <p:cNvPr id="6095" name="Google Shape;6095;p65"/>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6" name="Google Shape;6096;p65"/>
          <p:cNvGrpSpPr/>
          <p:nvPr/>
        </p:nvGrpSpPr>
        <p:grpSpPr>
          <a:xfrm>
            <a:off x="832654" y="1819647"/>
            <a:ext cx="367261" cy="367261"/>
            <a:chOff x="-65145700" y="3727425"/>
            <a:chExt cx="317425" cy="317425"/>
          </a:xfrm>
        </p:grpSpPr>
        <p:sp>
          <p:nvSpPr>
            <p:cNvPr id="6097" name="Google Shape;6097;p6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65"/>
          <p:cNvGrpSpPr/>
          <p:nvPr/>
        </p:nvGrpSpPr>
        <p:grpSpPr>
          <a:xfrm>
            <a:off x="835851" y="2248561"/>
            <a:ext cx="360868" cy="367261"/>
            <a:chOff x="-65144125" y="4094450"/>
            <a:chExt cx="311900" cy="317425"/>
          </a:xfrm>
        </p:grpSpPr>
        <p:sp>
          <p:nvSpPr>
            <p:cNvPr id="6100" name="Google Shape;6100;p6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3" name="Google Shape;6103;p65"/>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4" name="Google Shape;6104;p65"/>
          <p:cNvGrpSpPr/>
          <p:nvPr/>
        </p:nvGrpSpPr>
        <p:grpSpPr>
          <a:xfrm>
            <a:off x="3039420" y="1819256"/>
            <a:ext cx="370645" cy="368042"/>
            <a:chOff x="-63250675" y="3744075"/>
            <a:chExt cx="320350" cy="318100"/>
          </a:xfrm>
        </p:grpSpPr>
        <p:sp>
          <p:nvSpPr>
            <p:cNvPr id="6105" name="Google Shape;6105;p6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65"/>
          <p:cNvGrpSpPr/>
          <p:nvPr/>
        </p:nvGrpSpPr>
        <p:grpSpPr>
          <a:xfrm>
            <a:off x="3041112" y="2248561"/>
            <a:ext cx="367261" cy="367261"/>
            <a:chOff x="-63250675" y="4110200"/>
            <a:chExt cx="317425" cy="317425"/>
          </a:xfrm>
        </p:grpSpPr>
        <p:sp>
          <p:nvSpPr>
            <p:cNvPr id="6109" name="Google Shape;6109;p6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65"/>
          <p:cNvGrpSpPr/>
          <p:nvPr/>
        </p:nvGrpSpPr>
        <p:grpSpPr>
          <a:xfrm>
            <a:off x="1720159" y="2745656"/>
            <a:ext cx="359075" cy="358844"/>
            <a:chOff x="-61351725" y="3372400"/>
            <a:chExt cx="310350" cy="310150"/>
          </a:xfrm>
        </p:grpSpPr>
        <p:sp>
          <p:nvSpPr>
            <p:cNvPr id="6119" name="Google Shape;6119;p6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65"/>
          <p:cNvGrpSpPr/>
          <p:nvPr/>
        </p:nvGrpSpPr>
        <p:grpSpPr>
          <a:xfrm>
            <a:off x="1716514" y="3208713"/>
            <a:ext cx="366364" cy="333534"/>
            <a:chOff x="-61354875" y="3751050"/>
            <a:chExt cx="316650" cy="288275"/>
          </a:xfrm>
        </p:grpSpPr>
        <p:sp>
          <p:nvSpPr>
            <p:cNvPr id="6123" name="Google Shape;6123;p6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5"/>
          <p:cNvGrpSpPr/>
          <p:nvPr/>
        </p:nvGrpSpPr>
        <p:grpSpPr>
          <a:xfrm>
            <a:off x="1716514" y="3650352"/>
            <a:ext cx="366364" cy="367290"/>
            <a:chOff x="-61354875" y="4101525"/>
            <a:chExt cx="316650" cy="317450"/>
          </a:xfrm>
        </p:grpSpPr>
        <p:sp>
          <p:nvSpPr>
            <p:cNvPr id="6127" name="Google Shape;6127;p6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65"/>
          <p:cNvGrpSpPr/>
          <p:nvPr/>
        </p:nvGrpSpPr>
        <p:grpSpPr>
          <a:xfrm>
            <a:off x="3932949" y="2742228"/>
            <a:ext cx="368157" cy="365699"/>
            <a:chOff x="-59470075" y="3308975"/>
            <a:chExt cx="318200" cy="316075"/>
          </a:xfrm>
        </p:grpSpPr>
        <p:sp>
          <p:nvSpPr>
            <p:cNvPr id="6130" name="Google Shape;6130;p6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5"/>
          <p:cNvGrpSpPr/>
          <p:nvPr/>
        </p:nvGrpSpPr>
        <p:grpSpPr>
          <a:xfrm>
            <a:off x="1278379" y="1377933"/>
            <a:ext cx="367261" cy="364686"/>
            <a:chOff x="-64781025" y="3361050"/>
            <a:chExt cx="317425" cy="315200"/>
          </a:xfrm>
        </p:grpSpPr>
        <p:sp>
          <p:nvSpPr>
            <p:cNvPr id="6140" name="Google Shape;6140;p6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4" name="Google Shape;6144;p65"/>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7" name="Google Shape;6147;p65"/>
          <p:cNvGrpSpPr/>
          <p:nvPr/>
        </p:nvGrpSpPr>
        <p:grpSpPr>
          <a:xfrm>
            <a:off x="3482779" y="1819372"/>
            <a:ext cx="382765" cy="367810"/>
            <a:chOff x="-62890750" y="3747425"/>
            <a:chExt cx="330825" cy="317900"/>
          </a:xfrm>
        </p:grpSpPr>
        <p:sp>
          <p:nvSpPr>
            <p:cNvPr id="6148" name="Google Shape;6148;p6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65"/>
          <p:cNvGrpSpPr/>
          <p:nvPr/>
        </p:nvGrpSpPr>
        <p:grpSpPr>
          <a:xfrm>
            <a:off x="3490531" y="2249009"/>
            <a:ext cx="367261" cy="366364"/>
            <a:chOff x="-62884425" y="4111775"/>
            <a:chExt cx="317425" cy="316650"/>
          </a:xfrm>
        </p:grpSpPr>
        <p:sp>
          <p:nvSpPr>
            <p:cNvPr id="6163" name="Google Shape;6163;p6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65"/>
          <p:cNvGrpSpPr/>
          <p:nvPr/>
        </p:nvGrpSpPr>
        <p:grpSpPr>
          <a:xfrm>
            <a:off x="2163165" y="2745078"/>
            <a:ext cx="365438" cy="360001"/>
            <a:chOff x="-60991775" y="3376900"/>
            <a:chExt cx="315850" cy="311150"/>
          </a:xfrm>
        </p:grpSpPr>
        <p:sp>
          <p:nvSpPr>
            <p:cNvPr id="6166" name="Google Shape;6166;p6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65"/>
          <p:cNvGrpSpPr/>
          <p:nvPr/>
        </p:nvGrpSpPr>
        <p:grpSpPr>
          <a:xfrm>
            <a:off x="2162702" y="3195942"/>
            <a:ext cx="366364" cy="359075"/>
            <a:chOff x="-60988625" y="3740800"/>
            <a:chExt cx="316650" cy="310350"/>
          </a:xfrm>
        </p:grpSpPr>
        <p:sp>
          <p:nvSpPr>
            <p:cNvPr id="6170" name="Google Shape;6170;p6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65"/>
          <p:cNvGrpSpPr/>
          <p:nvPr/>
        </p:nvGrpSpPr>
        <p:grpSpPr>
          <a:xfrm>
            <a:off x="2162702" y="3651393"/>
            <a:ext cx="366364" cy="365207"/>
            <a:chOff x="-60987850" y="4100950"/>
            <a:chExt cx="316650" cy="315650"/>
          </a:xfrm>
        </p:grpSpPr>
        <p:sp>
          <p:nvSpPr>
            <p:cNvPr id="6174" name="Google Shape;6174;p6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65"/>
          <p:cNvGrpSpPr/>
          <p:nvPr/>
        </p:nvGrpSpPr>
        <p:grpSpPr>
          <a:xfrm>
            <a:off x="3932486" y="3196853"/>
            <a:ext cx="369083" cy="357253"/>
            <a:chOff x="-59447250" y="3706150"/>
            <a:chExt cx="319000" cy="308775"/>
          </a:xfrm>
        </p:grpSpPr>
        <p:sp>
          <p:nvSpPr>
            <p:cNvPr id="6180" name="Google Shape;6180;p6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65"/>
          <p:cNvGrpSpPr/>
          <p:nvPr/>
        </p:nvGrpSpPr>
        <p:grpSpPr>
          <a:xfrm>
            <a:off x="1721214" y="1378164"/>
            <a:ext cx="368186" cy="364224"/>
            <a:chOff x="-64406125" y="3362225"/>
            <a:chExt cx="318225" cy="314800"/>
          </a:xfrm>
        </p:grpSpPr>
        <p:sp>
          <p:nvSpPr>
            <p:cNvPr id="6185" name="Google Shape;6185;p6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7" name="Google Shape;6187;p65"/>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8" name="Google Shape;6188;p65"/>
          <p:cNvGrpSpPr/>
          <p:nvPr/>
        </p:nvGrpSpPr>
        <p:grpSpPr>
          <a:xfrm>
            <a:off x="1721677" y="2249009"/>
            <a:ext cx="367261" cy="366364"/>
            <a:chOff x="-64410850" y="4094450"/>
            <a:chExt cx="317425" cy="316650"/>
          </a:xfrm>
        </p:grpSpPr>
        <p:sp>
          <p:nvSpPr>
            <p:cNvPr id="6189" name="Google Shape;6189;p6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2" name="Google Shape;6192;p65"/>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3" name="Google Shape;6193;p65"/>
          <p:cNvGrpSpPr/>
          <p:nvPr/>
        </p:nvGrpSpPr>
        <p:grpSpPr>
          <a:xfrm>
            <a:off x="3943225" y="1819083"/>
            <a:ext cx="365467" cy="368389"/>
            <a:chOff x="-62516625" y="3743175"/>
            <a:chExt cx="315875" cy="318400"/>
          </a:xfrm>
        </p:grpSpPr>
        <p:sp>
          <p:nvSpPr>
            <p:cNvPr id="6194" name="Google Shape;6194;p6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65"/>
          <p:cNvGrpSpPr/>
          <p:nvPr/>
        </p:nvGrpSpPr>
        <p:grpSpPr>
          <a:xfrm>
            <a:off x="3950065" y="2269054"/>
            <a:ext cx="351786" cy="326274"/>
            <a:chOff x="-62511900" y="4129100"/>
            <a:chExt cx="304050" cy="282000"/>
          </a:xfrm>
        </p:grpSpPr>
        <p:sp>
          <p:nvSpPr>
            <p:cNvPr id="6197" name="Google Shape;6197;p6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65"/>
          <p:cNvGrpSpPr/>
          <p:nvPr/>
        </p:nvGrpSpPr>
        <p:grpSpPr>
          <a:xfrm>
            <a:off x="2628187" y="2741448"/>
            <a:ext cx="310770" cy="367261"/>
            <a:chOff x="-60597975" y="3367475"/>
            <a:chExt cx="268600" cy="317425"/>
          </a:xfrm>
        </p:grpSpPr>
        <p:sp>
          <p:nvSpPr>
            <p:cNvPr id="6203" name="Google Shape;6203;p6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8" name="Google Shape;6208;p65"/>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9" name="Google Shape;6209;p65"/>
          <p:cNvGrpSpPr/>
          <p:nvPr/>
        </p:nvGrpSpPr>
        <p:grpSpPr>
          <a:xfrm>
            <a:off x="2600390" y="3702764"/>
            <a:ext cx="366364" cy="262465"/>
            <a:chOff x="-60621600" y="4145650"/>
            <a:chExt cx="316650" cy="226850"/>
          </a:xfrm>
        </p:grpSpPr>
        <p:sp>
          <p:nvSpPr>
            <p:cNvPr id="6210" name="Google Shape;6210;p6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65"/>
          <p:cNvGrpSpPr/>
          <p:nvPr/>
        </p:nvGrpSpPr>
        <p:grpSpPr>
          <a:xfrm>
            <a:off x="3937042" y="3651263"/>
            <a:ext cx="359972" cy="365467"/>
            <a:chOff x="-59400775" y="4084200"/>
            <a:chExt cx="311125" cy="315875"/>
          </a:xfrm>
        </p:grpSpPr>
        <p:sp>
          <p:nvSpPr>
            <p:cNvPr id="6214" name="Google Shape;6214;p6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65"/>
          <p:cNvGrpSpPr/>
          <p:nvPr/>
        </p:nvGrpSpPr>
        <p:grpSpPr>
          <a:xfrm>
            <a:off x="2161136" y="1377094"/>
            <a:ext cx="365438" cy="366364"/>
            <a:chOff x="-64044600" y="3360375"/>
            <a:chExt cx="315850" cy="316650"/>
          </a:xfrm>
        </p:grpSpPr>
        <p:sp>
          <p:nvSpPr>
            <p:cNvPr id="6221" name="Google Shape;6221;p6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65"/>
          <p:cNvGrpSpPr/>
          <p:nvPr/>
        </p:nvGrpSpPr>
        <p:grpSpPr>
          <a:xfrm>
            <a:off x="2187559" y="1819647"/>
            <a:ext cx="312592" cy="367261"/>
            <a:chOff x="-64022550" y="3727425"/>
            <a:chExt cx="270175" cy="317425"/>
          </a:xfrm>
        </p:grpSpPr>
        <p:sp>
          <p:nvSpPr>
            <p:cNvPr id="6225" name="Google Shape;6225;p6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65"/>
          <p:cNvGrpSpPr/>
          <p:nvPr/>
        </p:nvGrpSpPr>
        <p:grpSpPr>
          <a:xfrm>
            <a:off x="2211697" y="2248547"/>
            <a:ext cx="264317" cy="367290"/>
            <a:chOff x="-64001300" y="4093650"/>
            <a:chExt cx="228450" cy="317450"/>
          </a:xfrm>
        </p:grpSpPr>
        <p:sp>
          <p:nvSpPr>
            <p:cNvPr id="6229" name="Google Shape;6229;p6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65"/>
          <p:cNvGrpSpPr/>
          <p:nvPr/>
        </p:nvGrpSpPr>
        <p:grpSpPr>
          <a:xfrm>
            <a:off x="830701" y="2741838"/>
            <a:ext cx="359972" cy="366480"/>
            <a:chOff x="-62148800" y="3377700"/>
            <a:chExt cx="311125" cy="316750"/>
          </a:xfrm>
        </p:grpSpPr>
        <p:sp>
          <p:nvSpPr>
            <p:cNvPr id="6234" name="Google Shape;6234;p6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65"/>
          <p:cNvGrpSpPr/>
          <p:nvPr/>
        </p:nvGrpSpPr>
        <p:grpSpPr>
          <a:xfrm>
            <a:off x="826608" y="3191835"/>
            <a:ext cx="368157" cy="367290"/>
            <a:chOff x="-62154300" y="3743950"/>
            <a:chExt cx="318200" cy="317450"/>
          </a:xfrm>
        </p:grpSpPr>
        <p:sp>
          <p:nvSpPr>
            <p:cNvPr id="6237" name="Google Shape;6237;p6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65"/>
          <p:cNvGrpSpPr/>
          <p:nvPr/>
        </p:nvGrpSpPr>
        <p:grpSpPr>
          <a:xfrm>
            <a:off x="826594" y="3650815"/>
            <a:ext cx="368186" cy="366364"/>
            <a:chOff x="-62151950" y="4111775"/>
            <a:chExt cx="318225" cy="316650"/>
          </a:xfrm>
        </p:grpSpPr>
        <p:sp>
          <p:nvSpPr>
            <p:cNvPr id="6240" name="Google Shape;6240;p6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65"/>
          <p:cNvGrpSpPr/>
          <p:nvPr/>
        </p:nvGrpSpPr>
        <p:grpSpPr>
          <a:xfrm>
            <a:off x="3045218" y="2741361"/>
            <a:ext cx="368157" cy="367434"/>
            <a:chOff x="-60254550" y="3367325"/>
            <a:chExt cx="318200" cy="317575"/>
          </a:xfrm>
        </p:grpSpPr>
        <p:sp>
          <p:nvSpPr>
            <p:cNvPr id="6245" name="Google Shape;6245;p6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65"/>
          <p:cNvGrpSpPr/>
          <p:nvPr/>
        </p:nvGrpSpPr>
        <p:grpSpPr>
          <a:xfrm>
            <a:off x="3046115" y="3192355"/>
            <a:ext cx="366364" cy="366248"/>
            <a:chOff x="-60255350" y="3733825"/>
            <a:chExt cx="316650" cy="316550"/>
          </a:xfrm>
        </p:grpSpPr>
        <p:sp>
          <p:nvSpPr>
            <p:cNvPr id="6250" name="Google Shape;6250;p6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65"/>
          <p:cNvGrpSpPr/>
          <p:nvPr/>
        </p:nvGrpSpPr>
        <p:grpSpPr>
          <a:xfrm>
            <a:off x="3073912" y="3651263"/>
            <a:ext cx="310770" cy="365467"/>
            <a:chOff x="-60232500" y="4101525"/>
            <a:chExt cx="268600" cy="315875"/>
          </a:xfrm>
        </p:grpSpPr>
        <p:sp>
          <p:nvSpPr>
            <p:cNvPr id="6258" name="Google Shape;6258;p6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0" name="Google Shape;6260;p65"/>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1" name="Google Shape;6261;p65"/>
          <p:cNvGrpSpPr/>
          <p:nvPr/>
        </p:nvGrpSpPr>
        <p:grpSpPr>
          <a:xfrm>
            <a:off x="2606912" y="1377094"/>
            <a:ext cx="368186" cy="366364"/>
            <a:chOff x="-63679950" y="3360375"/>
            <a:chExt cx="318225" cy="316650"/>
          </a:xfrm>
        </p:grpSpPr>
        <p:sp>
          <p:nvSpPr>
            <p:cNvPr id="6262" name="Google Shape;6262;p6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6" name="Google Shape;6266;p65"/>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7" name="Google Shape;6267;p65"/>
          <p:cNvGrpSpPr/>
          <p:nvPr/>
        </p:nvGrpSpPr>
        <p:grpSpPr>
          <a:xfrm>
            <a:off x="2605539" y="2248431"/>
            <a:ext cx="370934" cy="367521"/>
            <a:chOff x="-63679950" y="4093450"/>
            <a:chExt cx="320600" cy="317650"/>
          </a:xfrm>
        </p:grpSpPr>
        <p:sp>
          <p:nvSpPr>
            <p:cNvPr id="6268" name="Google Shape;6268;p6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65"/>
          <p:cNvGrpSpPr/>
          <p:nvPr/>
        </p:nvGrpSpPr>
        <p:grpSpPr>
          <a:xfrm>
            <a:off x="1265656" y="2741433"/>
            <a:ext cx="366364" cy="367290"/>
            <a:chOff x="-61784125" y="3377700"/>
            <a:chExt cx="316650" cy="317450"/>
          </a:xfrm>
        </p:grpSpPr>
        <p:sp>
          <p:nvSpPr>
            <p:cNvPr id="6272" name="Google Shape;6272;p6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65"/>
          <p:cNvGrpSpPr/>
          <p:nvPr/>
        </p:nvGrpSpPr>
        <p:grpSpPr>
          <a:xfrm>
            <a:off x="1265656" y="3191835"/>
            <a:ext cx="366364" cy="367290"/>
            <a:chOff x="-61783350" y="3743950"/>
            <a:chExt cx="316650" cy="317450"/>
          </a:xfrm>
        </p:grpSpPr>
        <p:sp>
          <p:nvSpPr>
            <p:cNvPr id="6280" name="Google Shape;6280;p6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2" name="Google Shape;6282;p65"/>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5" name="Google Shape;6285;p65"/>
          <p:cNvGrpSpPr/>
          <p:nvPr/>
        </p:nvGrpSpPr>
        <p:grpSpPr>
          <a:xfrm>
            <a:off x="3487080" y="3651668"/>
            <a:ext cx="369112" cy="364657"/>
            <a:chOff x="-59869425" y="4102225"/>
            <a:chExt cx="319025" cy="315175"/>
          </a:xfrm>
        </p:grpSpPr>
        <p:sp>
          <p:nvSpPr>
            <p:cNvPr id="6286" name="Google Shape;6286;p6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65"/>
          <p:cNvGrpSpPr/>
          <p:nvPr/>
        </p:nvGrpSpPr>
        <p:grpSpPr>
          <a:xfrm>
            <a:off x="2605883" y="4120490"/>
            <a:ext cx="366364" cy="365467"/>
            <a:chOff x="-59029025" y="3711650"/>
            <a:chExt cx="316650" cy="315875"/>
          </a:xfrm>
        </p:grpSpPr>
        <p:sp>
          <p:nvSpPr>
            <p:cNvPr id="6291" name="Google Shape;6291;p6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65"/>
          <p:cNvGrpSpPr/>
          <p:nvPr/>
        </p:nvGrpSpPr>
        <p:grpSpPr>
          <a:xfrm>
            <a:off x="4841373" y="1398014"/>
            <a:ext cx="351940" cy="348188"/>
            <a:chOff x="581525" y="3254850"/>
            <a:chExt cx="297750" cy="294575"/>
          </a:xfrm>
        </p:grpSpPr>
        <p:sp>
          <p:nvSpPr>
            <p:cNvPr id="6299" name="Google Shape;6299;p6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65"/>
          <p:cNvGrpSpPr/>
          <p:nvPr/>
        </p:nvGrpSpPr>
        <p:grpSpPr>
          <a:xfrm>
            <a:off x="4840442" y="1836950"/>
            <a:ext cx="353802" cy="351497"/>
            <a:chOff x="580725" y="3617925"/>
            <a:chExt cx="299325" cy="297375"/>
          </a:xfrm>
        </p:grpSpPr>
        <p:sp>
          <p:nvSpPr>
            <p:cNvPr id="6303" name="Google Shape;6303;p6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5"/>
          <p:cNvGrpSpPr/>
          <p:nvPr/>
        </p:nvGrpSpPr>
        <p:grpSpPr>
          <a:xfrm>
            <a:off x="4842304" y="2284140"/>
            <a:ext cx="350079" cy="350079"/>
            <a:chOff x="583100" y="3982600"/>
            <a:chExt cx="296175" cy="296175"/>
          </a:xfrm>
        </p:grpSpPr>
        <p:sp>
          <p:nvSpPr>
            <p:cNvPr id="6309" name="Google Shape;6309;p6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65"/>
          <p:cNvGrpSpPr/>
          <p:nvPr/>
        </p:nvGrpSpPr>
        <p:grpSpPr>
          <a:xfrm>
            <a:off x="7074918" y="1397764"/>
            <a:ext cx="307231" cy="348690"/>
            <a:chOff x="2423775" y="3226875"/>
            <a:chExt cx="259925" cy="295000"/>
          </a:xfrm>
        </p:grpSpPr>
        <p:sp>
          <p:nvSpPr>
            <p:cNvPr id="6317" name="Google Shape;6317;p6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65"/>
          <p:cNvGrpSpPr/>
          <p:nvPr/>
        </p:nvGrpSpPr>
        <p:grpSpPr>
          <a:xfrm>
            <a:off x="7052106" y="1839049"/>
            <a:ext cx="352857" cy="347301"/>
            <a:chOff x="2404875" y="3592725"/>
            <a:chExt cx="298525" cy="293825"/>
          </a:xfrm>
        </p:grpSpPr>
        <p:sp>
          <p:nvSpPr>
            <p:cNvPr id="6321" name="Google Shape;6321;p6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65"/>
          <p:cNvGrpSpPr/>
          <p:nvPr/>
        </p:nvGrpSpPr>
        <p:grpSpPr>
          <a:xfrm>
            <a:off x="7053036" y="2284614"/>
            <a:ext cx="350995" cy="349133"/>
            <a:chOff x="2404875" y="3955825"/>
            <a:chExt cx="296950" cy="295375"/>
          </a:xfrm>
        </p:grpSpPr>
        <p:sp>
          <p:nvSpPr>
            <p:cNvPr id="6325" name="Google Shape;6325;p6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65"/>
          <p:cNvGrpSpPr/>
          <p:nvPr/>
        </p:nvGrpSpPr>
        <p:grpSpPr>
          <a:xfrm>
            <a:off x="5747016" y="2748808"/>
            <a:ext cx="349163" cy="350079"/>
            <a:chOff x="4263650" y="3235150"/>
            <a:chExt cx="295400" cy="296175"/>
          </a:xfrm>
        </p:grpSpPr>
        <p:sp>
          <p:nvSpPr>
            <p:cNvPr id="6330" name="Google Shape;6330;p6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65"/>
          <p:cNvGrpSpPr/>
          <p:nvPr/>
        </p:nvGrpSpPr>
        <p:grpSpPr>
          <a:xfrm>
            <a:off x="5744696" y="3207969"/>
            <a:ext cx="353802" cy="327739"/>
            <a:chOff x="4266025" y="3609275"/>
            <a:chExt cx="299325" cy="277275"/>
          </a:xfrm>
        </p:grpSpPr>
        <p:sp>
          <p:nvSpPr>
            <p:cNvPr id="6336" name="Google Shape;6336;p6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5"/>
          <p:cNvGrpSpPr/>
          <p:nvPr/>
        </p:nvGrpSpPr>
        <p:grpSpPr>
          <a:xfrm>
            <a:off x="5745154" y="3673356"/>
            <a:ext cx="352886" cy="349133"/>
            <a:chOff x="4263650" y="3963700"/>
            <a:chExt cx="298550" cy="295375"/>
          </a:xfrm>
        </p:grpSpPr>
        <p:sp>
          <p:nvSpPr>
            <p:cNvPr id="6339" name="Google Shape;6339;p6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65"/>
          <p:cNvGrpSpPr/>
          <p:nvPr/>
        </p:nvGrpSpPr>
        <p:grpSpPr>
          <a:xfrm>
            <a:off x="8023491" y="2748809"/>
            <a:ext cx="226264" cy="350079"/>
            <a:chOff x="6164975" y="3211525"/>
            <a:chExt cx="191425" cy="296175"/>
          </a:xfrm>
        </p:grpSpPr>
        <p:sp>
          <p:nvSpPr>
            <p:cNvPr id="6347" name="Google Shape;6347;p6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65"/>
          <p:cNvGrpSpPr/>
          <p:nvPr/>
        </p:nvGrpSpPr>
        <p:grpSpPr>
          <a:xfrm>
            <a:off x="5285528" y="1397084"/>
            <a:ext cx="352886" cy="350049"/>
            <a:chOff x="946175" y="3253275"/>
            <a:chExt cx="298550" cy="296150"/>
          </a:xfrm>
        </p:grpSpPr>
        <p:sp>
          <p:nvSpPr>
            <p:cNvPr id="6355" name="Google Shape;6355;p6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65"/>
          <p:cNvGrpSpPr/>
          <p:nvPr/>
        </p:nvGrpSpPr>
        <p:grpSpPr>
          <a:xfrm>
            <a:off x="5286459" y="1839048"/>
            <a:ext cx="351024" cy="347301"/>
            <a:chOff x="946175" y="3619500"/>
            <a:chExt cx="296975" cy="293825"/>
          </a:xfrm>
        </p:grpSpPr>
        <p:sp>
          <p:nvSpPr>
            <p:cNvPr id="6361" name="Google Shape;6361;p6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65"/>
          <p:cNvGrpSpPr/>
          <p:nvPr/>
        </p:nvGrpSpPr>
        <p:grpSpPr>
          <a:xfrm>
            <a:off x="5286001" y="2283682"/>
            <a:ext cx="351940" cy="350995"/>
            <a:chOff x="944600" y="3981825"/>
            <a:chExt cx="297750" cy="296950"/>
          </a:xfrm>
        </p:grpSpPr>
        <p:sp>
          <p:nvSpPr>
            <p:cNvPr id="6368" name="Google Shape;6368;p6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65"/>
          <p:cNvGrpSpPr/>
          <p:nvPr/>
        </p:nvGrpSpPr>
        <p:grpSpPr>
          <a:xfrm>
            <a:off x="7502937" y="1397542"/>
            <a:ext cx="350079" cy="349133"/>
            <a:chOff x="2768750" y="3227275"/>
            <a:chExt cx="296175" cy="295375"/>
          </a:xfrm>
        </p:grpSpPr>
        <p:sp>
          <p:nvSpPr>
            <p:cNvPr id="6373" name="Google Shape;6373;p6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65"/>
          <p:cNvGrpSpPr/>
          <p:nvPr/>
        </p:nvGrpSpPr>
        <p:grpSpPr>
          <a:xfrm>
            <a:off x="7523888" y="1838414"/>
            <a:ext cx="308177" cy="348572"/>
            <a:chOff x="2786075" y="3591800"/>
            <a:chExt cx="260725" cy="294900"/>
          </a:xfrm>
        </p:grpSpPr>
        <p:sp>
          <p:nvSpPr>
            <p:cNvPr id="6382" name="Google Shape;6382;p6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65"/>
          <p:cNvGrpSpPr/>
          <p:nvPr/>
        </p:nvGrpSpPr>
        <p:grpSpPr>
          <a:xfrm>
            <a:off x="7564387" y="2284141"/>
            <a:ext cx="227180" cy="350079"/>
            <a:chOff x="2819150" y="3955025"/>
            <a:chExt cx="192200" cy="296175"/>
          </a:xfrm>
        </p:grpSpPr>
        <p:sp>
          <p:nvSpPr>
            <p:cNvPr id="6388" name="Google Shape;6388;p6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65"/>
          <p:cNvGrpSpPr/>
          <p:nvPr/>
        </p:nvGrpSpPr>
        <p:grpSpPr>
          <a:xfrm>
            <a:off x="6188160" y="2749739"/>
            <a:ext cx="349133" cy="348217"/>
            <a:chOff x="4629125" y="3235150"/>
            <a:chExt cx="295375" cy="294600"/>
          </a:xfrm>
        </p:grpSpPr>
        <p:sp>
          <p:nvSpPr>
            <p:cNvPr id="6393" name="Google Shape;6393;p6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65"/>
          <p:cNvGrpSpPr/>
          <p:nvPr/>
        </p:nvGrpSpPr>
        <p:grpSpPr>
          <a:xfrm>
            <a:off x="6188145" y="3197272"/>
            <a:ext cx="349163" cy="349133"/>
            <a:chOff x="4628325" y="3599825"/>
            <a:chExt cx="295400" cy="295375"/>
          </a:xfrm>
        </p:grpSpPr>
        <p:sp>
          <p:nvSpPr>
            <p:cNvPr id="6399" name="Google Shape;6399;p6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65"/>
          <p:cNvGrpSpPr/>
          <p:nvPr/>
        </p:nvGrpSpPr>
        <p:grpSpPr>
          <a:xfrm>
            <a:off x="6209096" y="3672883"/>
            <a:ext cx="307261" cy="350079"/>
            <a:chOff x="4645650" y="3962900"/>
            <a:chExt cx="259950" cy="296175"/>
          </a:xfrm>
        </p:grpSpPr>
        <p:sp>
          <p:nvSpPr>
            <p:cNvPr id="6412" name="Google Shape;6412;p6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65"/>
          <p:cNvGrpSpPr/>
          <p:nvPr/>
        </p:nvGrpSpPr>
        <p:grpSpPr>
          <a:xfrm>
            <a:off x="7962056" y="3197745"/>
            <a:ext cx="349133" cy="348188"/>
            <a:chOff x="6143725" y="3582500"/>
            <a:chExt cx="295375" cy="294575"/>
          </a:xfrm>
        </p:grpSpPr>
        <p:sp>
          <p:nvSpPr>
            <p:cNvPr id="6419" name="Google Shape;6419;p6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65"/>
          <p:cNvGrpSpPr/>
          <p:nvPr/>
        </p:nvGrpSpPr>
        <p:grpSpPr>
          <a:xfrm>
            <a:off x="5730883" y="1397084"/>
            <a:ext cx="350995" cy="350049"/>
            <a:chOff x="1310075" y="3253275"/>
            <a:chExt cx="296950" cy="296150"/>
          </a:xfrm>
        </p:grpSpPr>
        <p:sp>
          <p:nvSpPr>
            <p:cNvPr id="6427" name="Google Shape;6427;p6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0" name="Google Shape;6430;p65"/>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65"/>
          <p:cNvGrpSpPr/>
          <p:nvPr/>
        </p:nvGrpSpPr>
        <p:grpSpPr>
          <a:xfrm>
            <a:off x="5730410" y="2283343"/>
            <a:ext cx="351941" cy="351675"/>
            <a:chOff x="1310075" y="3980250"/>
            <a:chExt cx="297750" cy="297525"/>
          </a:xfrm>
        </p:grpSpPr>
        <p:sp>
          <p:nvSpPr>
            <p:cNvPr id="6432" name="Google Shape;6432;p6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65"/>
          <p:cNvGrpSpPr/>
          <p:nvPr/>
        </p:nvGrpSpPr>
        <p:grpSpPr>
          <a:xfrm>
            <a:off x="7995198" y="1397542"/>
            <a:ext cx="266305" cy="349133"/>
            <a:chOff x="3167275" y="3227275"/>
            <a:chExt cx="225300" cy="295375"/>
          </a:xfrm>
        </p:grpSpPr>
        <p:sp>
          <p:nvSpPr>
            <p:cNvPr id="6437" name="Google Shape;6437;p6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2" name="Google Shape;6442;p65"/>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3" name="Google Shape;6443;p65"/>
          <p:cNvGrpSpPr/>
          <p:nvPr/>
        </p:nvGrpSpPr>
        <p:grpSpPr>
          <a:xfrm>
            <a:off x="7952380" y="2284599"/>
            <a:ext cx="351940" cy="349163"/>
            <a:chOff x="3133425" y="3955025"/>
            <a:chExt cx="297750" cy="295400"/>
          </a:xfrm>
        </p:grpSpPr>
        <p:sp>
          <p:nvSpPr>
            <p:cNvPr id="6444" name="Google Shape;6444;p6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65"/>
          <p:cNvGrpSpPr/>
          <p:nvPr/>
        </p:nvGrpSpPr>
        <p:grpSpPr>
          <a:xfrm>
            <a:off x="6632554" y="2748187"/>
            <a:ext cx="350079" cy="351320"/>
            <a:chOff x="4991425" y="3234750"/>
            <a:chExt cx="296175" cy="297225"/>
          </a:xfrm>
        </p:grpSpPr>
        <p:sp>
          <p:nvSpPr>
            <p:cNvPr id="6448" name="Google Shape;6448;p6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65"/>
          <p:cNvGrpSpPr/>
          <p:nvPr/>
        </p:nvGrpSpPr>
        <p:grpSpPr>
          <a:xfrm>
            <a:off x="6632554" y="3217750"/>
            <a:ext cx="350079" cy="308177"/>
            <a:chOff x="4991425" y="3617150"/>
            <a:chExt cx="296175" cy="260725"/>
          </a:xfrm>
        </p:grpSpPr>
        <p:sp>
          <p:nvSpPr>
            <p:cNvPr id="6455" name="Google Shape;6455;p6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65"/>
          <p:cNvGrpSpPr/>
          <p:nvPr/>
        </p:nvGrpSpPr>
        <p:grpSpPr>
          <a:xfrm>
            <a:off x="6709827" y="3673341"/>
            <a:ext cx="195532" cy="349163"/>
            <a:chOff x="5056800" y="3962900"/>
            <a:chExt cx="165425" cy="295400"/>
          </a:xfrm>
        </p:grpSpPr>
        <p:sp>
          <p:nvSpPr>
            <p:cNvPr id="6463" name="Google Shape;6463;p6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65"/>
          <p:cNvGrpSpPr/>
          <p:nvPr/>
        </p:nvGrpSpPr>
        <p:grpSpPr>
          <a:xfrm>
            <a:off x="7961125" y="3673357"/>
            <a:ext cx="350995" cy="349133"/>
            <a:chOff x="6168925" y="3936925"/>
            <a:chExt cx="296950" cy="295375"/>
          </a:xfrm>
        </p:grpSpPr>
        <p:sp>
          <p:nvSpPr>
            <p:cNvPr id="6467" name="Google Shape;6467;p6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65"/>
          <p:cNvGrpSpPr/>
          <p:nvPr/>
        </p:nvGrpSpPr>
        <p:grpSpPr>
          <a:xfrm>
            <a:off x="6174844" y="1390429"/>
            <a:ext cx="348188" cy="349133"/>
            <a:chOff x="1674750" y="3254050"/>
            <a:chExt cx="294575" cy="295375"/>
          </a:xfrm>
        </p:grpSpPr>
        <p:sp>
          <p:nvSpPr>
            <p:cNvPr id="6474" name="Google Shape;6474;p6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65"/>
          <p:cNvGrpSpPr/>
          <p:nvPr/>
        </p:nvGrpSpPr>
        <p:grpSpPr>
          <a:xfrm>
            <a:off x="6189239" y="1838132"/>
            <a:ext cx="319347" cy="349133"/>
            <a:chOff x="1687350" y="3618725"/>
            <a:chExt cx="270175" cy="295375"/>
          </a:xfrm>
        </p:grpSpPr>
        <p:sp>
          <p:nvSpPr>
            <p:cNvPr id="6478" name="Google Shape;6478;p6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65"/>
          <p:cNvGrpSpPr/>
          <p:nvPr/>
        </p:nvGrpSpPr>
        <p:grpSpPr>
          <a:xfrm>
            <a:off x="6172942" y="2284613"/>
            <a:ext cx="351940" cy="349133"/>
            <a:chOff x="1672375" y="3982600"/>
            <a:chExt cx="297750" cy="295375"/>
          </a:xfrm>
        </p:grpSpPr>
        <p:sp>
          <p:nvSpPr>
            <p:cNvPr id="6482" name="Google Shape;6482;p6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65"/>
          <p:cNvGrpSpPr/>
          <p:nvPr/>
        </p:nvGrpSpPr>
        <p:grpSpPr>
          <a:xfrm>
            <a:off x="4864934" y="2748808"/>
            <a:ext cx="350079" cy="350079"/>
            <a:chOff x="3497300" y="3227275"/>
            <a:chExt cx="296175" cy="296175"/>
          </a:xfrm>
        </p:grpSpPr>
        <p:sp>
          <p:nvSpPr>
            <p:cNvPr id="6486" name="Google Shape;6486;p6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65"/>
          <p:cNvGrpSpPr/>
          <p:nvPr/>
        </p:nvGrpSpPr>
        <p:grpSpPr>
          <a:xfrm>
            <a:off x="4865407" y="3198203"/>
            <a:ext cx="349133" cy="347272"/>
            <a:chOff x="3497300" y="3591950"/>
            <a:chExt cx="295375" cy="293800"/>
          </a:xfrm>
        </p:grpSpPr>
        <p:sp>
          <p:nvSpPr>
            <p:cNvPr id="6495" name="Google Shape;6495;p6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5"/>
          <p:cNvGrpSpPr/>
          <p:nvPr/>
        </p:nvGrpSpPr>
        <p:grpSpPr>
          <a:xfrm>
            <a:off x="4865407" y="3673341"/>
            <a:ext cx="349133" cy="349163"/>
            <a:chOff x="3497300" y="3955025"/>
            <a:chExt cx="295375" cy="295400"/>
          </a:xfrm>
        </p:grpSpPr>
        <p:sp>
          <p:nvSpPr>
            <p:cNvPr id="6504" name="Google Shape;6504;p6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65"/>
          <p:cNvGrpSpPr/>
          <p:nvPr/>
        </p:nvGrpSpPr>
        <p:grpSpPr>
          <a:xfrm>
            <a:off x="7089979" y="2749532"/>
            <a:ext cx="327739" cy="348631"/>
            <a:chOff x="5364750" y="3235150"/>
            <a:chExt cx="277275" cy="294950"/>
          </a:xfrm>
        </p:grpSpPr>
        <p:sp>
          <p:nvSpPr>
            <p:cNvPr id="6508" name="Google Shape;6508;p6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65"/>
          <p:cNvGrpSpPr/>
          <p:nvPr/>
        </p:nvGrpSpPr>
        <p:grpSpPr>
          <a:xfrm>
            <a:off x="7078337" y="3195868"/>
            <a:ext cx="351024" cy="351941"/>
            <a:chOff x="5355300" y="3598250"/>
            <a:chExt cx="296975" cy="297750"/>
          </a:xfrm>
        </p:grpSpPr>
        <p:sp>
          <p:nvSpPr>
            <p:cNvPr id="6517" name="Google Shape;6517;p6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65"/>
          <p:cNvGrpSpPr/>
          <p:nvPr/>
        </p:nvGrpSpPr>
        <p:grpSpPr>
          <a:xfrm>
            <a:off x="7082533" y="3734790"/>
            <a:ext cx="342632" cy="226264"/>
            <a:chOff x="5358450" y="4015675"/>
            <a:chExt cx="289875" cy="191425"/>
          </a:xfrm>
        </p:grpSpPr>
        <p:sp>
          <p:nvSpPr>
            <p:cNvPr id="6526" name="Google Shape;6526;p6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65"/>
          <p:cNvGrpSpPr/>
          <p:nvPr/>
        </p:nvGrpSpPr>
        <p:grpSpPr>
          <a:xfrm>
            <a:off x="6209015" y="4117322"/>
            <a:ext cx="351024" cy="325464"/>
            <a:chOff x="6543825" y="3202075"/>
            <a:chExt cx="296975" cy="275350"/>
          </a:xfrm>
        </p:grpSpPr>
        <p:sp>
          <p:nvSpPr>
            <p:cNvPr id="6531" name="Google Shape;6531;p6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65"/>
          <p:cNvGrpSpPr/>
          <p:nvPr/>
        </p:nvGrpSpPr>
        <p:grpSpPr>
          <a:xfrm>
            <a:off x="6615996" y="1397069"/>
            <a:ext cx="350079" cy="350079"/>
            <a:chOff x="2037825" y="3254050"/>
            <a:chExt cx="296175" cy="296175"/>
          </a:xfrm>
        </p:grpSpPr>
        <p:sp>
          <p:nvSpPr>
            <p:cNvPr id="6539" name="Google Shape;6539;p6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65"/>
          <p:cNvGrpSpPr/>
          <p:nvPr/>
        </p:nvGrpSpPr>
        <p:grpSpPr>
          <a:xfrm>
            <a:off x="6614135" y="1838236"/>
            <a:ext cx="353802" cy="348926"/>
            <a:chOff x="2034675" y="3617925"/>
            <a:chExt cx="299325" cy="295200"/>
          </a:xfrm>
        </p:grpSpPr>
        <p:sp>
          <p:nvSpPr>
            <p:cNvPr id="6546" name="Google Shape;6546;p6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65"/>
          <p:cNvGrpSpPr/>
          <p:nvPr/>
        </p:nvGrpSpPr>
        <p:grpSpPr>
          <a:xfrm>
            <a:off x="6615996" y="2284613"/>
            <a:ext cx="350079" cy="349133"/>
            <a:chOff x="2037825" y="3981825"/>
            <a:chExt cx="296175" cy="295375"/>
          </a:xfrm>
        </p:grpSpPr>
        <p:sp>
          <p:nvSpPr>
            <p:cNvPr id="6552" name="Google Shape;6552;p6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5"/>
          <p:cNvGrpSpPr/>
          <p:nvPr/>
        </p:nvGrpSpPr>
        <p:grpSpPr>
          <a:xfrm>
            <a:off x="5301014" y="2780929"/>
            <a:ext cx="350079" cy="285837"/>
            <a:chOff x="3860400" y="3254050"/>
            <a:chExt cx="296175" cy="241825"/>
          </a:xfrm>
        </p:grpSpPr>
        <p:sp>
          <p:nvSpPr>
            <p:cNvPr id="6556" name="Google Shape;6556;p6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65"/>
          <p:cNvGrpSpPr/>
          <p:nvPr/>
        </p:nvGrpSpPr>
        <p:grpSpPr>
          <a:xfrm>
            <a:off x="5300541" y="3196800"/>
            <a:ext cx="351024" cy="350079"/>
            <a:chOff x="3859600" y="3591950"/>
            <a:chExt cx="296975" cy="296175"/>
          </a:xfrm>
        </p:grpSpPr>
        <p:sp>
          <p:nvSpPr>
            <p:cNvPr id="6564" name="Google Shape;6564;p6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5"/>
          <p:cNvGrpSpPr/>
          <p:nvPr/>
        </p:nvGrpSpPr>
        <p:grpSpPr>
          <a:xfrm>
            <a:off x="5301014" y="3672883"/>
            <a:ext cx="350079" cy="350079"/>
            <a:chOff x="3860400" y="3955025"/>
            <a:chExt cx="296175" cy="296175"/>
          </a:xfrm>
        </p:grpSpPr>
        <p:sp>
          <p:nvSpPr>
            <p:cNvPr id="6568" name="Google Shape;6568;p6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5"/>
          <p:cNvGrpSpPr/>
          <p:nvPr/>
        </p:nvGrpSpPr>
        <p:grpSpPr>
          <a:xfrm>
            <a:off x="7516230" y="2749281"/>
            <a:ext cx="355664" cy="349133"/>
            <a:chOff x="5716825" y="3235950"/>
            <a:chExt cx="300900" cy="295375"/>
          </a:xfrm>
        </p:grpSpPr>
        <p:sp>
          <p:nvSpPr>
            <p:cNvPr id="6574" name="Google Shape;6574;p6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65"/>
          <p:cNvGrpSpPr/>
          <p:nvPr/>
        </p:nvGrpSpPr>
        <p:grpSpPr>
          <a:xfrm>
            <a:off x="7529261" y="3207969"/>
            <a:ext cx="329601" cy="327739"/>
            <a:chOff x="5727850" y="3609275"/>
            <a:chExt cx="278850" cy="277275"/>
          </a:xfrm>
        </p:grpSpPr>
        <p:sp>
          <p:nvSpPr>
            <p:cNvPr id="6579" name="Google Shape;6579;p6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65"/>
          <p:cNvGrpSpPr/>
          <p:nvPr/>
        </p:nvGrpSpPr>
        <p:grpSpPr>
          <a:xfrm>
            <a:off x="7540446" y="3673356"/>
            <a:ext cx="307231" cy="349133"/>
            <a:chOff x="5736525" y="3963700"/>
            <a:chExt cx="259925" cy="295375"/>
          </a:xfrm>
        </p:grpSpPr>
        <p:sp>
          <p:nvSpPr>
            <p:cNvPr id="6585" name="Google Shape;6585;p6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65"/>
          <p:cNvGrpSpPr/>
          <p:nvPr/>
        </p:nvGrpSpPr>
        <p:grpSpPr>
          <a:xfrm>
            <a:off x="6632026" y="4122683"/>
            <a:ext cx="351024" cy="350079"/>
            <a:chOff x="6553275" y="3604550"/>
            <a:chExt cx="296975" cy="296175"/>
          </a:xfrm>
        </p:grpSpPr>
        <p:sp>
          <p:nvSpPr>
            <p:cNvPr id="6593" name="Google Shape;6593;p6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9" name="Google Shape;6599;p6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600" name="Google Shape;6600;p6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04"/>
        <p:cNvGrpSpPr/>
        <p:nvPr/>
      </p:nvGrpSpPr>
      <p:grpSpPr>
        <a:xfrm>
          <a:off x="0" y="0"/>
          <a:ext cx="0" cy="0"/>
          <a:chOff x="0" y="0"/>
          <a:chExt cx="0" cy="0"/>
        </a:xfrm>
      </p:grpSpPr>
      <p:grpSp>
        <p:nvGrpSpPr>
          <p:cNvPr id="6605" name="Google Shape;6605;p66"/>
          <p:cNvGrpSpPr/>
          <p:nvPr/>
        </p:nvGrpSpPr>
        <p:grpSpPr>
          <a:xfrm>
            <a:off x="859032" y="1380546"/>
            <a:ext cx="294401" cy="353645"/>
            <a:chOff x="-35814600" y="3202075"/>
            <a:chExt cx="242625" cy="291450"/>
          </a:xfrm>
        </p:grpSpPr>
        <p:sp>
          <p:nvSpPr>
            <p:cNvPr id="6606" name="Google Shape;6606;p6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6"/>
          <p:cNvGrpSpPr/>
          <p:nvPr/>
        </p:nvGrpSpPr>
        <p:grpSpPr>
          <a:xfrm>
            <a:off x="829410" y="1821466"/>
            <a:ext cx="353645" cy="353888"/>
            <a:chOff x="-35839800" y="3561025"/>
            <a:chExt cx="291450" cy="291650"/>
          </a:xfrm>
        </p:grpSpPr>
        <p:sp>
          <p:nvSpPr>
            <p:cNvPr id="6614" name="Google Shape;6614;p6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1" name="Google Shape;6621;p66"/>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2" name="Google Shape;6622;p66"/>
          <p:cNvGrpSpPr/>
          <p:nvPr/>
        </p:nvGrpSpPr>
        <p:grpSpPr>
          <a:xfrm>
            <a:off x="3066955" y="1380546"/>
            <a:ext cx="353645" cy="353645"/>
            <a:chOff x="-34003850" y="3227275"/>
            <a:chExt cx="291450" cy="291450"/>
          </a:xfrm>
        </p:grpSpPr>
        <p:sp>
          <p:nvSpPr>
            <p:cNvPr id="6623" name="Google Shape;6623;p6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66"/>
          <p:cNvGrpSpPr/>
          <p:nvPr/>
        </p:nvGrpSpPr>
        <p:grpSpPr>
          <a:xfrm>
            <a:off x="3066485" y="1821238"/>
            <a:ext cx="354586" cy="354343"/>
            <a:chOff x="-34004625" y="3585850"/>
            <a:chExt cx="292225" cy="292025"/>
          </a:xfrm>
        </p:grpSpPr>
        <p:sp>
          <p:nvSpPr>
            <p:cNvPr id="6629" name="Google Shape;6629;p6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66"/>
          <p:cNvGrpSpPr/>
          <p:nvPr/>
        </p:nvGrpSpPr>
        <p:grpSpPr>
          <a:xfrm>
            <a:off x="3066000" y="2256439"/>
            <a:ext cx="355557" cy="354616"/>
            <a:chOff x="-34005425" y="3945575"/>
            <a:chExt cx="293025" cy="292250"/>
          </a:xfrm>
        </p:grpSpPr>
        <p:sp>
          <p:nvSpPr>
            <p:cNvPr id="6635" name="Google Shape;6635;p6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66"/>
          <p:cNvGrpSpPr/>
          <p:nvPr/>
        </p:nvGrpSpPr>
        <p:grpSpPr>
          <a:xfrm>
            <a:off x="1713099" y="2729615"/>
            <a:ext cx="358408" cy="355557"/>
            <a:chOff x="-32174975" y="3192625"/>
            <a:chExt cx="295375" cy="293025"/>
          </a:xfrm>
        </p:grpSpPr>
        <p:sp>
          <p:nvSpPr>
            <p:cNvPr id="6639" name="Google Shape;6639;p6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3" name="Google Shape;6643;p66"/>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6"/>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66"/>
          <p:cNvGrpSpPr/>
          <p:nvPr/>
        </p:nvGrpSpPr>
        <p:grpSpPr>
          <a:xfrm>
            <a:off x="3952249" y="2730570"/>
            <a:ext cx="354586" cy="353645"/>
            <a:chOff x="-30345325" y="3184750"/>
            <a:chExt cx="292225" cy="291450"/>
          </a:xfrm>
        </p:grpSpPr>
        <p:sp>
          <p:nvSpPr>
            <p:cNvPr id="6646" name="Google Shape;6646;p6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66"/>
          <p:cNvGrpSpPr/>
          <p:nvPr/>
        </p:nvGrpSpPr>
        <p:grpSpPr>
          <a:xfrm>
            <a:off x="1277001" y="1380546"/>
            <a:ext cx="353645" cy="353645"/>
            <a:chOff x="-35481425" y="3202075"/>
            <a:chExt cx="291450" cy="291450"/>
          </a:xfrm>
        </p:grpSpPr>
        <p:sp>
          <p:nvSpPr>
            <p:cNvPr id="6652" name="Google Shape;6652;p6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66"/>
          <p:cNvGrpSpPr/>
          <p:nvPr/>
        </p:nvGrpSpPr>
        <p:grpSpPr>
          <a:xfrm>
            <a:off x="1276531" y="1822072"/>
            <a:ext cx="354586" cy="352675"/>
            <a:chOff x="-35482200" y="3561225"/>
            <a:chExt cx="292225" cy="290650"/>
          </a:xfrm>
        </p:grpSpPr>
        <p:sp>
          <p:nvSpPr>
            <p:cNvPr id="6660" name="Google Shape;6660;p6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66"/>
          <p:cNvGrpSpPr/>
          <p:nvPr/>
        </p:nvGrpSpPr>
        <p:grpSpPr>
          <a:xfrm>
            <a:off x="1277001" y="2256940"/>
            <a:ext cx="353645" cy="353615"/>
            <a:chOff x="-35481425" y="3919600"/>
            <a:chExt cx="291450" cy="291425"/>
          </a:xfrm>
        </p:grpSpPr>
        <p:sp>
          <p:nvSpPr>
            <p:cNvPr id="6664" name="Google Shape;6664;p6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6"/>
          <p:cNvGrpSpPr/>
          <p:nvPr/>
        </p:nvGrpSpPr>
        <p:grpSpPr>
          <a:xfrm>
            <a:off x="3512636" y="1381031"/>
            <a:ext cx="357468" cy="352675"/>
            <a:chOff x="-33645475" y="3228075"/>
            <a:chExt cx="294600" cy="290650"/>
          </a:xfrm>
        </p:grpSpPr>
        <p:sp>
          <p:nvSpPr>
            <p:cNvPr id="6673" name="Google Shape;6673;p6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66"/>
          <p:cNvGrpSpPr/>
          <p:nvPr/>
        </p:nvGrpSpPr>
        <p:grpSpPr>
          <a:xfrm>
            <a:off x="3513606" y="1821116"/>
            <a:ext cx="355526" cy="354586"/>
            <a:chOff x="-33646250" y="3586425"/>
            <a:chExt cx="293000" cy="292225"/>
          </a:xfrm>
        </p:grpSpPr>
        <p:sp>
          <p:nvSpPr>
            <p:cNvPr id="6681" name="Google Shape;6681;p6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66"/>
          <p:cNvGrpSpPr/>
          <p:nvPr/>
        </p:nvGrpSpPr>
        <p:grpSpPr>
          <a:xfrm>
            <a:off x="3514076" y="2255969"/>
            <a:ext cx="354586" cy="355557"/>
            <a:chOff x="-33645475" y="3944800"/>
            <a:chExt cx="292225" cy="293025"/>
          </a:xfrm>
        </p:grpSpPr>
        <p:sp>
          <p:nvSpPr>
            <p:cNvPr id="6684" name="Google Shape;6684;p6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66"/>
          <p:cNvGrpSpPr/>
          <p:nvPr/>
        </p:nvGrpSpPr>
        <p:grpSpPr>
          <a:xfrm>
            <a:off x="2167295" y="2729706"/>
            <a:ext cx="352675" cy="355375"/>
            <a:chOff x="-31809525" y="3192625"/>
            <a:chExt cx="290650" cy="292875"/>
          </a:xfrm>
        </p:grpSpPr>
        <p:sp>
          <p:nvSpPr>
            <p:cNvPr id="6695" name="Google Shape;6695;p6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66"/>
          <p:cNvGrpSpPr/>
          <p:nvPr/>
        </p:nvGrpSpPr>
        <p:grpSpPr>
          <a:xfrm>
            <a:off x="2166810" y="3200258"/>
            <a:ext cx="353645" cy="355557"/>
            <a:chOff x="-31811100" y="3550975"/>
            <a:chExt cx="291450" cy="293025"/>
          </a:xfrm>
        </p:grpSpPr>
        <p:sp>
          <p:nvSpPr>
            <p:cNvPr id="6700" name="Google Shape;6700;p6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66"/>
          <p:cNvGrpSpPr/>
          <p:nvPr/>
        </p:nvGrpSpPr>
        <p:grpSpPr>
          <a:xfrm>
            <a:off x="2160606" y="3664562"/>
            <a:ext cx="366052" cy="356831"/>
            <a:chOff x="-31817400" y="3910025"/>
            <a:chExt cx="301675" cy="294075"/>
          </a:xfrm>
        </p:grpSpPr>
        <p:sp>
          <p:nvSpPr>
            <p:cNvPr id="6708" name="Google Shape;6708;p6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66"/>
          <p:cNvGrpSpPr/>
          <p:nvPr/>
        </p:nvGrpSpPr>
        <p:grpSpPr>
          <a:xfrm>
            <a:off x="3952234" y="3200743"/>
            <a:ext cx="354616" cy="354586"/>
            <a:chOff x="-30354000" y="3569100"/>
            <a:chExt cx="292250" cy="292225"/>
          </a:xfrm>
        </p:grpSpPr>
        <p:sp>
          <p:nvSpPr>
            <p:cNvPr id="6712" name="Google Shape;6712;p6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6"/>
          <p:cNvGrpSpPr/>
          <p:nvPr/>
        </p:nvGrpSpPr>
        <p:grpSpPr>
          <a:xfrm>
            <a:off x="1730812" y="1380546"/>
            <a:ext cx="342148" cy="353645"/>
            <a:chOff x="-35118325" y="3202075"/>
            <a:chExt cx="281975" cy="291450"/>
          </a:xfrm>
        </p:grpSpPr>
        <p:sp>
          <p:nvSpPr>
            <p:cNvPr id="6719" name="Google Shape;6719;p6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66"/>
          <p:cNvGrpSpPr/>
          <p:nvPr/>
        </p:nvGrpSpPr>
        <p:grpSpPr>
          <a:xfrm>
            <a:off x="1724593" y="1821799"/>
            <a:ext cx="354586" cy="353221"/>
            <a:chOff x="-35123050" y="3561225"/>
            <a:chExt cx="292225" cy="291100"/>
          </a:xfrm>
        </p:grpSpPr>
        <p:sp>
          <p:nvSpPr>
            <p:cNvPr id="6724" name="Google Shape;6724;p6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66"/>
          <p:cNvGrpSpPr/>
          <p:nvPr/>
        </p:nvGrpSpPr>
        <p:grpSpPr>
          <a:xfrm>
            <a:off x="1766652" y="2256940"/>
            <a:ext cx="270467" cy="353615"/>
            <a:chOff x="-35089175" y="3919600"/>
            <a:chExt cx="222900" cy="291425"/>
          </a:xfrm>
        </p:grpSpPr>
        <p:sp>
          <p:nvSpPr>
            <p:cNvPr id="6727" name="Google Shape;6727;p6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66"/>
          <p:cNvGrpSpPr/>
          <p:nvPr/>
        </p:nvGrpSpPr>
        <p:grpSpPr>
          <a:xfrm>
            <a:off x="3963648" y="1380303"/>
            <a:ext cx="336445" cy="354131"/>
            <a:chOff x="-33277650" y="3226875"/>
            <a:chExt cx="277275" cy="291850"/>
          </a:xfrm>
        </p:grpSpPr>
        <p:sp>
          <p:nvSpPr>
            <p:cNvPr id="6730" name="Google Shape;6730;p6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66"/>
          <p:cNvGrpSpPr/>
          <p:nvPr/>
        </p:nvGrpSpPr>
        <p:grpSpPr>
          <a:xfrm>
            <a:off x="3955048" y="1821587"/>
            <a:ext cx="353645" cy="353645"/>
            <a:chOff x="-33286325" y="3586425"/>
            <a:chExt cx="291450" cy="291450"/>
          </a:xfrm>
        </p:grpSpPr>
        <p:sp>
          <p:nvSpPr>
            <p:cNvPr id="6738" name="Google Shape;6738;p6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66"/>
          <p:cNvGrpSpPr/>
          <p:nvPr/>
        </p:nvGrpSpPr>
        <p:grpSpPr>
          <a:xfrm>
            <a:off x="3955048" y="2255969"/>
            <a:ext cx="353645" cy="355557"/>
            <a:chOff x="-33286325" y="3944800"/>
            <a:chExt cx="291450" cy="293025"/>
          </a:xfrm>
        </p:grpSpPr>
        <p:sp>
          <p:nvSpPr>
            <p:cNvPr id="6744" name="Google Shape;6744;p6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6"/>
          <p:cNvGrpSpPr/>
          <p:nvPr/>
        </p:nvGrpSpPr>
        <p:grpSpPr>
          <a:xfrm>
            <a:off x="2613445" y="2729129"/>
            <a:ext cx="353645" cy="356527"/>
            <a:chOff x="-31452725" y="3191825"/>
            <a:chExt cx="291450" cy="293825"/>
          </a:xfrm>
        </p:grpSpPr>
        <p:sp>
          <p:nvSpPr>
            <p:cNvPr id="6749" name="Google Shape;6749;p6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66"/>
          <p:cNvGrpSpPr/>
          <p:nvPr/>
        </p:nvGrpSpPr>
        <p:grpSpPr>
          <a:xfrm>
            <a:off x="2612975" y="3200744"/>
            <a:ext cx="354586" cy="354586"/>
            <a:chOff x="-31452725" y="3551775"/>
            <a:chExt cx="292225" cy="292225"/>
          </a:xfrm>
        </p:grpSpPr>
        <p:sp>
          <p:nvSpPr>
            <p:cNvPr id="6754" name="Google Shape;6754;p6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66"/>
          <p:cNvGrpSpPr/>
          <p:nvPr/>
        </p:nvGrpSpPr>
        <p:grpSpPr>
          <a:xfrm>
            <a:off x="2611534" y="3664729"/>
            <a:ext cx="357468" cy="356497"/>
            <a:chOff x="-31455100" y="3909350"/>
            <a:chExt cx="294600" cy="293800"/>
          </a:xfrm>
        </p:grpSpPr>
        <p:sp>
          <p:nvSpPr>
            <p:cNvPr id="6759" name="Google Shape;6759;p6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66"/>
          <p:cNvGrpSpPr/>
          <p:nvPr/>
        </p:nvGrpSpPr>
        <p:grpSpPr>
          <a:xfrm>
            <a:off x="3952719" y="3665684"/>
            <a:ext cx="353645" cy="354586"/>
            <a:chOff x="-30345325" y="3918800"/>
            <a:chExt cx="291450" cy="292225"/>
          </a:xfrm>
        </p:grpSpPr>
        <p:sp>
          <p:nvSpPr>
            <p:cNvPr id="6762" name="Google Shape;6762;p6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66"/>
          <p:cNvGrpSpPr/>
          <p:nvPr/>
        </p:nvGrpSpPr>
        <p:grpSpPr>
          <a:xfrm>
            <a:off x="2172184" y="1821587"/>
            <a:ext cx="353645" cy="353645"/>
            <a:chOff x="-34763900" y="3561225"/>
            <a:chExt cx="291450" cy="291450"/>
          </a:xfrm>
        </p:grpSpPr>
        <p:sp>
          <p:nvSpPr>
            <p:cNvPr id="6768" name="Google Shape;6768;p6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1" name="Google Shape;6771;p66"/>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2" name="Google Shape;6772;p66"/>
          <p:cNvGrpSpPr/>
          <p:nvPr/>
        </p:nvGrpSpPr>
        <p:grpSpPr>
          <a:xfrm>
            <a:off x="827081" y="2730099"/>
            <a:ext cx="354586" cy="354586"/>
            <a:chOff x="-32927950" y="3227275"/>
            <a:chExt cx="292225" cy="292225"/>
          </a:xfrm>
        </p:grpSpPr>
        <p:sp>
          <p:nvSpPr>
            <p:cNvPr id="6773" name="Google Shape;6773;p6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6"/>
          <p:cNvGrpSpPr/>
          <p:nvPr/>
        </p:nvGrpSpPr>
        <p:grpSpPr>
          <a:xfrm>
            <a:off x="826596" y="3201213"/>
            <a:ext cx="355557" cy="353645"/>
            <a:chOff x="-32927950" y="3586425"/>
            <a:chExt cx="293025" cy="291450"/>
          </a:xfrm>
        </p:grpSpPr>
        <p:sp>
          <p:nvSpPr>
            <p:cNvPr id="6779" name="Google Shape;6779;p6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66"/>
          <p:cNvGrpSpPr/>
          <p:nvPr/>
        </p:nvGrpSpPr>
        <p:grpSpPr>
          <a:xfrm>
            <a:off x="827081" y="3665198"/>
            <a:ext cx="354586" cy="355557"/>
            <a:chOff x="-32927950" y="3944800"/>
            <a:chExt cx="292225" cy="293025"/>
          </a:xfrm>
        </p:grpSpPr>
        <p:sp>
          <p:nvSpPr>
            <p:cNvPr id="6785" name="Google Shape;6785;p6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66"/>
          <p:cNvGrpSpPr/>
          <p:nvPr/>
        </p:nvGrpSpPr>
        <p:grpSpPr>
          <a:xfrm>
            <a:off x="3055873" y="2730449"/>
            <a:ext cx="354586" cy="353888"/>
            <a:chOff x="-31094350" y="3194000"/>
            <a:chExt cx="292225" cy="291650"/>
          </a:xfrm>
        </p:grpSpPr>
        <p:sp>
          <p:nvSpPr>
            <p:cNvPr id="6795" name="Google Shape;6795;p6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6"/>
          <p:cNvGrpSpPr/>
          <p:nvPr/>
        </p:nvGrpSpPr>
        <p:grpSpPr>
          <a:xfrm>
            <a:off x="3056343" y="3200941"/>
            <a:ext cx="353645" cy="354191"/>
            <a:chOff x="-31093575" y="3552550"/>
            <a:chExt cx="291450" cy="291900"/>
          </a:xfrm>
        </p:grpSpPr>
        <p:sp>
          <p:nvSpPr>
            <p:cNvPr id="6804" name="Google Shape;6804;p6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66"/>
          <p:cNvGrpSpPr/>
          <p:nvPr/>
        </p:nvGrpSpPr>
        <p:grpSpPr>
          <a:xfrm>
            <a:off x="2182711" y="1380546"/>
            <a:ext cx="332593" cy="353645"/>
            <a:chOff x="-34755225" y="3202075"/>
            <a:chExt cx="274100" cy="291450"/>
          </a:xfrm>
        </p:grpSpPr>
        <p:sp>
          <p:nvSpPr>
            <p:cNvPr id="6809" name="Google Shape;6809;p6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6"/>
          <p:cNvGrpSpPr/>
          <p:nvPr/>
        </p:nvGrpSpPr>
        <p:grpSpPr>
          <a:xfrm>
            <a:off x="3056343" y="3666169"/>
            <a:ext cx="353645" cy="353615"/>
            <a:chOff x="-31093575" y="3911725"/>
            <a:chExt cx="291450" cy="291425"/>
          </a:xfrm>
        </p:grpSpPr>
        <p:sp>
          <p:nvSpPr>
            <p:cNvPr id="6817" name="Google Shape;6817;p6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6"/>
          <p:cNvGrpSpPr/>
          <p:nvPr/>
        </p:nvGrpSpPr>
        <p:grpSpPr>
          <a:xfrm>
            <a:off x="2165773" y="4123136"/>
            <a:ext cx="356497" cy="354586"/>
            <a:chOff x="-29946000" y="3183175"/>
            <a:chExt cx="293800" cy="292225"/>
          </a:xfrm>
        </p:grpSpPr>
        <p:sp>
          <p:nvSpPr>
            <p:cNvPr id="6820" name="Google Shape;6820;p6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66"/>
          <p:cNvGrpSpPr/>
          <p:nvPr/>
        </p:nvGrpSpPr>
        <p:grpSpPr>
          <a:xfrm>
            <a:off x="2610305" y="1380289"/>
            <a:ext cx="358408" cy="354161"/>
            <a:chOff x="-34408675" y="3202075"/>
            <a:chExt cx="295375" cy="291875"/>
          </a:xfrm>
        </p:grpSpPr>
        <p:sp>
          <p:nvSpPr>
            <p:cNvPr id="6827" name="Google Shape;6827;p6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6"/>
          <p:cNvGrpSpPr/>
          <p:nvPr/>
        </p:nvGrpSpPr>
        <p:grpSpPr>
          <a:xfrm>
            <a:off x="2612216" y="1820283"/>
            <a:ext cx="354586" cy="356254"/>
            <a:chOff x="-34405525" y="3558075"/>
            <a:chExt cx="292225" cy="293600"/>
          </a:xfrm>
        </p:grpSpPr>
        <p:sp>
          <p:nvSpPr>
            <p:cNvPr id="6832" name="Google Shape;6832;p6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66"/>
          <p:cNvGrpSpPr/>
          <p:nvPr/>
        </p:nvGrpSpPr>
        <p:grpSpPr>
          <a:xfrm>
            <a:off x="2611730" y="2256940"/>
            <a:ext cx="355557" cy="353615"/>
            <a:chOff x="-34406325" y="3919600"/>
            <a:chExt cx="293025" cy="291425"/>
          </a:xfrm>
        </p:grpSpPr>
        <p:sp>
          <p:nvSpPr>
            <p:cNvPr id="6836" name="Google Shape;6836;p6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6"/>
          <p:cNvGrpSpPr/>
          <p:nvPr/>
        </p:nvGrpSpPr>
        <p:grpSpPr>
          <a:xfrm>
            <a:off x="1275628" y="2736303"/>
            <a:ext cx="353645" cy="342179"/>
            <a:chOff x="-32568800" y="3232000"/>
            <a:chExt cx="291450" cy="282000"/>
          </a:xfrm>
        </p:grpSpPr>
        <p:sp>
          <p:nvSpPr>
            <p:cNvPr id="6844" name="Google Shape;6844;p6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66"/>
          <p:cNvGrpSpPr/>
          <p:nvPr/>
        </p:nvGrpSpPr>
        <p:grpSpPr>
          <a:xfrm>
            <a:off x="1275158" y="3201213"/>
            <a:ext cx="354586" cy="353645"/>
            <a:chOff x="-32569575" y="3586425"/>
            <a:chExt cx="292225" cy="291450"/>
          </a:xfrm>
        </p:grpSpPr>
        <p:sp>
          <p:nvSpPr>
            <p:cNvPr id="6847" name="Google Shape;6847;p6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6"/>
          <p:cNvGrpSpPr/>
          <p:nvPr/>
        </p:nvGrpSpPr>
        <p:grpSpPr>
          <a:xfrm>
            <a:off x="1266073" y="3665805"/>
            <a:ext cx="372756" cy="354343"/>
            <a:chOff x="-32576675" y="3944600"/>
            <a:chExt cx="307200" cy="292025"/>
          </a:xfrm>
        </p:grpSpPr>
        <p:sp>
          <p:nvSpPr>
            <p:cNvPr id="6850" name="Google Shape;6850;p6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66"/>
          <p:cNvGrpSpPr/>
          <p:nvPr/>
        </p:nvGrpSpPr>
        <p:grpSpPr>
          <a:xfrm>
            <a:off x="3511040" y="2730100"/>
            <a:ext cx="354586" cy="354586"/>
            <a:chOff x="-30735200" y="3192625"/>
            <a:chExt cx="292225" cy="292225"/>
          </a:xfrm>
        </p:grpSpPr>
        <p:sp>
          <p:nvSpPr>
            <p:cNvPr id="6853" name="Google Shape;6853;p6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66"/>
          <p:cNvGrpSpPr/>
          <p:nvPr/>
        </p:nvGrpSpPr>
        <p:grpSpPr>
          <a:xfrm>
            <a:off x="3511040" y="3201532"/>
            <a:ext cx="354586" cy="353008"/>
            <a:chOff x="-30735200" y="3552550"/>
            <a:chExt cx="292225" cy="290925"/>
          </a:xfrm>
        </p:grpSpPr>
        <p:sp>
          <p:nvSpPr>
            <p:cNvPr id="6861" name="Google Shape;6861;p6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66"/>
          <p:cNvGrpSpPr/>
          <p:nvPr/>
        </p:nvGrpSpPr>
        <p:grpSpPr>
          <a:xfrm>
            <a:off x="3511040" y="3666154"/>
            <a:ext cx="354586" cy="353645"/>
            <a:chOff x="-30735200" y="3910925"/>
            <a:chExt cx="292225" cy="291450"/>
          </a:xfrm>
        </p:grpSpPr>
        <p:sp>
          <p:nvSpPr>
            <p:cNvPr id="6864" name="Google Shape;6864;p6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6" name="Google Shape;6866;p66"/>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7" name="Google Shape;6867;p66"/>
          <p:cNvGrpSpPr/>
          <p:nvPr/>
        </p:nvGrpSpPr>
        <p:grpSpPr>
          <a:xfrm>
            <a:off x="4864547" y="1375808"/>
            <a:ext cx="358971" cy="359224"/>
            <a:chOff x="-57956275" y="3197925"/>
            <a:chExt cx="319000" cy="319225"/>
          </a:xfrm>
        </p:grpSpPr>
        <p:sp>
          <p:nvSpPr>
            <p:cNvPr id="6868" name="Google Shape;6868;p6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66"/>
          <p:cNvGrpSpPr/>
          <p:nvPr/>
        </p:nvGrpSpPr>
        <p:grpSpPr>
          <a:xfrm>
            <a:off x="4886701" y="1832234"/>
            <a:ext cx="314662" cy="358971"/>
            <a:chOff x="-57940525" y="3590375"/>
            <a:chExt cx="279625" cy="319000"/>
          </a:xfrm>
        </p:grpSpPr>
        <p:sp>
          <p:nvSpPr>
            <p:cNvPr id="6876" name="Google Shape;6876;p6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66"/>
          <p:cNvGrpSpPr/>
          <p:nvPr/>
        </p:nvGrpSpPr>
        <p:grpSpPr>
          <a:xfrm>
            <a:off x="4857582" y="2273605"/>
            <a:ext cx="358099" cy="358999"/>
            <a:chOff x="-57959425" y="3982600"/>
            <a:chExt cx="318225" cy="319025"/>
          </a:xfrm>
        </p:grpSpPr>
        <p:sp>
          <p:nvSpPr>
            <p:cNvPr id="6882" name="Google Shape;6882;p6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66"/>
          <p:cNvGrpSpPr/>
          <p:nvPr/>
        </p:nvGrpSpPr>
        <p:grpSpPr>
          <a:xfrm>
            <a:off x="7057749" y="1376934"/>
            <a:ext cx="357226" cy="357226"/>
            <a:chOff x="-55987225" y="3198925"/>
            <a:chExt cx="317450" cy="317450"/>
          </a:xfrm>
        </p:grpSpPr>
        <p:sp>
          <p:nvSpPr>
            <p:cNvPr id="6887" name="Google Shape;6887;p6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6"/>
          <p:cNvGrpSpPr/>
          <p:nvPr/>
        </p:nvGrpSpPr>
        <p:grpSpPr>
          <a:xfrm>
            <a:off x="7057749" y="1832965"/>
            <a:ext cx="357226" cy="357367"/>
            <a:chOff x="-55987225" y="3591025"/>
            <a:chExt cx="317450" cy="317575"/>
          </a:xfrm>
        </p:grpSpPr>
        <p:sp>
          <p:nvSpPr>
            <p:cNvPr id="6892" name="Google Shape;6892;p6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6"/>
          <p:cNvGrpSpPr/>
          <p:nvPr/>
        </p:nvGrpSpPr>
        <p:grpSpPr>
          <a:xfrm>
            <a:off x="7071665" y="2273605"/>
            <a:ext cx="358999" cy="358999"/>
            <a:chOff x="-55988800" y="3982600"/>
            <a:chExt cx="319025" cy="319025"/>
          </a:xfrm>
        </p:grpSpPr>
        <p:sp>
          <p:nvSpPr>
            <p:cNvPr id="6898" name="Google Shape;6898;p6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6"/>
          <p:cNvGrpSpPr/>
          <p:nvPr/>
        </p:nvGrpSpPr>
        <p:grpSpPr>
          <a:xfrm>
            <a:off x="5730184" y="2731562"/>
            <a:ext cx="356326" cy="358971"/>
            <a:chOff x="-54026025" y="3192625"/>
            <a:chExt cx="316650" cy="319000"/>
          </a:xfrm>
        </p:grpSpPr>
        <p:sp>
          <p:nvSpPr>
            <p:cNvPr id="6904" name="Google Shape;6904;p6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66"/>
          <p:cNvGrpSpPr/>
          <p:nvPr/>
        </p:nvGrpSpPr>
        <p:grpSpPr>
          <a:xfrm>
            <a:off x="5750130" y="3202536"/>
            <a:ext cx="316434" cy="358099"/>
            <a:chOff x="-54007925" y="3584850"/>
            <a:chExt cx="281200" cy="318225"/>
          </a:xfrm>
        </p:grpSpPr>
        <p:sp>
          <p:nvSpPr>
            <p:cNvPr id="6913" name="Google Shape;6913;p6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66"/>
          <p:cNvGrpSpPr/>
          <p:nvPr/>
        </p:nvGrpSpPr>
        <p:grpSpPr>
          <a:xfrm>
            <a:off x="5750130" y="3664421"/>
            <a:ext cx="316434" cy="358914"/>
            <a:chOff x="-54007925" y="3975575"/>
            <a:chExt cx="281200" cy="318950"/>
          </a:xfrm>
        </p:grpSpPr>
        <p:sp>
          <p:nvSpPr>
            <p:cNvPr id="6920" name="Google Shape;6920;p6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6"/>
          <p:cNvGrpSpPr/>
          <p:nvPr/>
        </p:nvGrpSpPr>
        <p:grpSpPr>
          <a:xfrm>
            <a:off x="7984996" y="2748891"/>
            <a:ext cx="274770" cy="358492"/>
            <a:chOff x="-52005775" y="3208025"/>
            <a:chExt cx="244175" cy="318575"/>
          </a:xfrm>
        </p:grpSpPr>
        <p:sp>
          <p:nvSpPr>
            <p:cNvPr id="6925" name="Google Shape;6925;p6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66"/>
          <p:cNvGrpSpPr/>
          <p:nvPr/>
        </p:nvGrpSpPr>
        <p:grpSpPr>
          <a:xfrm>
            <a:off x="5291462" y="1376934"/>
            <a:ext cx="358099" cy="358099"/>
            <a:chOff x="-57568775" y="3198925"/>
            <a:chExt cx="318225" cy="318225"/>
          </a:xfrm>
        </p:grpSpPr>
        <p:sp>
          <p:nvSpPr>
            <p:cNvPr id="6937" name="Google Shape;6937;p6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6"/>
          <p:cNvGrpSpPr/>
          <p:nvPr/>
        </p:nvGrpSpPr>
        <p:grpSpPr>
          <a:xfrm>
            <a:off x="5313181" y="1832234"/>
            <a:ext cx="314662" cy="358099"/>
            <a:chOff x="-57549075" y="3590375"/>
            <a:chExt cx="279625" cy="318225"/>
          </a:xfrm>
        </p:grpSpPr>
        <p:sp>
          <p:nvSpPr>
            <p:cNvPr id="6944" name="Google Shape;6944;p6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66"/>
          <p:cNvGrpSpPr/>
          <p:nvPr/>
        </p:nvGrpSpPr>
        <p:grpSpPr>
          <a:xfrm>
            <a:off x="5305378" y="2273605"/>
            <a:ext cx="359871" cy="359871"/>
            <a:chOff x="-57570350" y="3982600"/>
            <a:chExt cx="319800" cy="319800"/>
          </a:xfrm>
        </p:grpSpPr>
        <p:sp>
          <p:nvSpPr>
            <p:cNvPr id="6949" name="Google Shape;6949;p6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66"/>
          <p:cNvGrpSpPr/>
          <p:nvPr/>
        </p:nvGrpSpPr>
        <p:grpSpPr>
          <a:xfrm>
            <a:off x="7520416" y="1376033"/>
            <a:ext cx="314662" cy="358999"/>
            <a:chOff x="-55576850" y="3198125"/>
            <a:chExt cx="279625" cy="319025"/>
          </a:xfrm>
        </p:grpSpPr>
        <p:sp>
          <p:nvSpPr>
            <p:cNvPr id="6954" name="Google Shape;6954;p6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6"/>
          <p:cNvGrpSpPr/>
          <p:nvPr/>
        </p:nvGrpSpPr>
        <p:grpSpPr>
          <a:xfrm>
            <a:off x="7497812" y="1832009"/>
            <a:ext cx="359871" cy="358324"/>
            <a:chOff x="-55596550" y="3590175"/>
            <a:chExt cx="319800" cy="318425"/>
          </a:xfrm>
        </p:grpSpPr>
        <p:sp>
          <p:nvSpPr>
            <p:cNvPr id="6959" name="Google Shape;6959;p6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66"/>
          <p:cNvGrpSpPr/>
          <p:nvPr/>
        </p:nvGrpSpPr>
        <p:grpSpPr>
          <a:xfrm>
            <a:off x="7513049" y="2273351"/>
            <a:ext cx="358999" cy="359252"/>
            <a:chOff x="-55595775" y="3982375"/>
            <a:chExt cx="319025" cy="319250"/>
          </a:xfrm>
        </p:grpSpPr>
        <p:sp>
          <p:nvSpPr>
            <p:cNvPr id="6964" name="Google Shape;6964;p6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66"/>
          <p:cNvGrpSpPr/>
          <p:nvPr/>
        </p:nvGrpSpPr>
        <p:grpSpPr>
          <a:xfrm>
            <a:off x="6170232" y="2731562"/>
            <a:ext cx="358999" cy="358099"/>
            <a:chOff x="-53635375" y="3192625"/>
            <a:chExt cx="319025" cy="318225"/>
          </a:xfrm>
        </p:grpSpPr>
        <p:sp>
          <p:nvSpPr>
            <p:cNvPr id="6971" name="Google Shape;6971;p6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66"/>
          <p:cNvGrpSpPr/>
          <p:nvPr/>
        </p:nvGrpSpPr>
        <p:grpSpPr>
          <a:xfrm>
            <a:off x="6192401" y="3202536"/>
            <a:ext cx="314662" cy="358999"/>
            <a:chOff x="-53615675" y="3584850"/>
            <a:chExt cx="279625" cy="319025"/>
          </a:xfrm>
        </p:grpSpPr>
        <p:sp>
          <p:nvSpPr>
            <p:cNvPr id="6975" name="Google Shape;6975;p6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6"/>
          <p:cNvGrpSpPr/>
          <p:nvPr/>
        </p:nvGrpSpPr>
        <p:grpSpPr>
          <a:xfrm>
            <a:off x="6170246" y="3665461"/>
            <a:ext cx="358971" cy="357874"/>
            <a:chOff x="-53634575" y="3976500"/>
            <a:chExt cx="319000" cy="318025"/>
          </a:xfrm>
        </p:grpSpPr>
        <p:sp>
          <p:nvSpPr>
            <p:cNvPr id="6979" name="Google Shape;6979;p6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6"/>
          <p:cNvGrpSpPr/>
          <p:nvPr/>
        </p:nvGrpSpPr>
        <p:grpSpPr>
          <a:xfrm>
            <a:off x="7965050" y="3208415"/>
            <a:ext cx="314662" cy="358436"/>
            <a:chOff x="-52023900" y="3590075"/>
            <a:chExt cx="279625" cy="318525"/>
          </a:xfrm>
        </p:grpSpPr>
        <p:sp>
          <p:nvSpPr>
            <p:cNvPr id="6988" name="Google Shape;6988;p6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66"/>
          <p:cNvGrpSpPr/>
          <p:nvPr/>
        </p:nvGrpSpPr>
        <p:grpSpPr>
          <a:xfrm>
            <a:off x="5728292" y="1376934"/>
            <a:ext cx="358971" cy="358971"/>
            <a:chOff x="-57173375" y="3198925"/>
            <a:chExt cx="319000" cy="319000"/>
          </a:xfrm>
        </p:grpSpPr>
        <p:sp>
          <p:nvSpPr>
            <p:cNvPr id="6996" name="Google Shape;6996;p6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66"/>
          <p:cNvGrpSpPr/>
          <p:nvPr/>
        </p:nvGrpSpPr>
        <p:grpSpPr>
          <a:xfrm>
            <a:off x="5729178" y="1854374"/>
            <a:ext cx="357198" cy="314690"/>
            <a:chOff x="-57176525" y="3610050"/>
            <a:chExt cx="317425" cy="279650"/>
          </a:xfrm>
        </p:grpSpPr>
        <p:sp>
          <p:nvSpPr>
            <p:cNvPr id="7001" name="Google Shape;7001;p6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66"/>
          <p:cNvGrpSpPr/>
          <p:nvPr/>
        </p:nvGrpSpPr>
        <p:grpSpPr>
          <a:xfrm>
            <a:off x="7939633" y="1376934"/>
            <a:ext cx="358099" cy="356326"/>
            <a:chOff x="-55202750" y="3198925"/>
            <a:chExt cx="318225" cy="316650"/>
          </a:xfrm>
        </p:grpSpPr>
        <p:sp>
          <p:nvSpPr>
            <p:cNvPr id="7007" name="Google Shape;7007;p6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66"/>
          <p:cNvGrpSpPr/>
          <p:nvPr/>
        </p:nvGrpSpPr>
        <p:grpSpPr>
          <a:xfrm>
            <a:off x="7950267" y="1832234"/>
            <a:ext cx="336830" cy="358099"/>
            <a:chOff x="-55194875" y="3590375"/>
            <a:chExt cx="299325" cy="318225"/>
          </a:xfrm>
        </p:grpSpPr>
        <p:sp>
          <p:nvSpPr>
            <p:cNvPr id="7010" name="Google Shape;7010;p6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66"/>
          <p:cNvGrpSpPr/>
          <p:nvPr/>
        </p:nvGrpSpPr>
        <p:grpSpPr>
          <a:xfrm>
            <a:off x="7954884" y="2274505"/>
            <a:ext cx="357198" cy="357198"/>
            <a:chOff x="-55203525" y="3983400"/>
            <a:chExt cx="317425" cy="317425"/>
          </a:xfrm>
        </p:grpSpPr>
        <p:sp>
          <p:nvSpPr>
            <p:cNvPr id="7016" name="Google Shape;7016;p6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66"/>
          <p:cNvGrpSpPr/>
          <p:nvPr/>
        </p:nvGrpSpPr>
        <p:grpSpPr>
          <a:xfrm>
            <a:off x="6621365" y="2731562"/>
            <a:ext cx="335930" cy="358971"/>
            <a:chOff x="-53232900" y="3192625"/>
            <a:chExt cx="298525" cy="319000"/>
          </a:xfrm>
        </p:grpSpPr>
        <p:sp>
          <p:nvSpPr>
            <p:cNvPr id="7020" name="Google Shape;7020;p6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6"/>
          <p:cNvGrpSpPr/>
          <p:nvPr/>
        </p:nvGrpSpPr>
        <p:grpSpPr>
          <a:xfrm>
            <a:off x="6610731" y="3202536"/>
            <a:ext cx="357198" cy="356326"/>
            <a:chOff x="-53242350" y="3584850"/>
            <a:chExt cx="317425" cy="316650"/>
          </a:xfrm>
        </p:grpSpPr>
        <p:sp>
          <p:nvSpPr>
            <p:cNvPr id="7029" name="Google Shape;7029;p6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6"/>
          <p:cNvGrpSpPr/>
          <p:nvPr/>
        </p:nvGrpSpPr>
        <p:grpSpPr>
          <a:xfrm>
            <a:off x="6631999" y="3665236"/>
            <a:ext cx="314662" cy="358999"/>
            <a:chOff x="-53224225" y="3976300"/>
            <a:chExt cx="279625" cy="319025"/>
          </a:xfrm>
        </p:grpSpPr>
        <p:sp>
          <p:nvSpPr>
            <p:cNvPr id="7035" name="Google Shape;7035;p6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66"/>
          <p:cNvGrpSpPr/>
          <p:nvPr/>
        </p:nvGrpSpPr>
        <p:grpSpPr>
          <a:xfrm>
            <a:off x="7942896" y="3672917"/>
            <a:ext cx="358971" cy="358408"/>
            <a:chOff x="-52043575" y="3983125"/>
            <a:chExt cx="319000" cy="318500"/>
          </a:xfrm>
        </p:grpSpPr>
        <p:sp>
          <p:nvSpPr>
            <p:cNvPr id="7043" name="Google Shape;7043;p6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6"/>
          <p:cNvGrpSpPr/>
          <p:nvPr/>
        </p:nvGrpSpPr>
        <p:grpSpPr>
          <a:xfrm>
            <a:off x="6196836" y="1376934"/>
            <a:ext cx="314662" cy="358971"/>
            <a:chOff x="-56766175" y="3198925"/>
            <a:chExt cx="279625" cy="319000"/>
          </a:xfrm>
        </p:grpSpPr>
        <p:sp>
          <p:nvSpPr>
            <p:cNvPr id="7053" name="Google Shape;7053;p6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66"/>
          <p:cNvGrpSpPr/>
          <p:nvPr/>
        </p:nvGrpSpPr>
        <p:grpSpPr>
          <a:xfrm>
            <a:off x="6195950" y="1832234"/>
            <a:ext cx="316434" cy="358099"/>
            <a:chOff x="-56766175" y="3590375"/>
            <a:chExt cx="281200" cy="318225"/>
          </a:xfrm>
        </p:grpSpPr>
        <p:sp>
          <p:nvSpPr>
            <p:cNvPr id="7061" name="Google Shape;7061;p6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6"/>
          <p:cNvGrpSpPr/>
          <p:nvPr/>
        </p:nvGrpSpPr>
        <p:grpSpPr>
          <a:xfrm>
            <a:off x="6232906" y="2273605"/>
            <a:ext cx="272126" cy="358099"/>
            <a:chOff x="-56747275" y="3982600"/>
            <a:chExt cx="241825" cy="318225"/>
          </a:xfrm>
        </p:grpSpPr>
        <p:sp>
          <p:nvSpPr>
            <p:cNvPr id="7066" name="Google Shape;7066;p6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66"/>
          <p:cNvGrpSpPr/>
          <p:nvPr/>
        </p:nvGrpSpPr>
        <p:grpSpPr>
          <a:xfrm>
            <a:off x="4840657" y="3215842"/>
            <a:ext cx="358999" cy="342991"/>
            <a:chOff x="-54812875" y="3596675"/>
            <a:chExt cx="319025" cy="304800"/>
          </a:xfrm>
        </p:grpSpPr>
        <p:sp>
          <p:nvSpPr>
            <p:cNvPr id="7074" name="Google Shape;7074;p6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1" name="Google Shape;7081;p66"/>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6"/>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3" name="Google Shape;7083;p66"/>
          <p:cNvGrpSpPr/>
          <p:nvPr/>
        </p:nvGrpSpPr>
        <p:grpSpPr>
          <a:xfrm>
            <a:off x="4862826" y="3672326"/>
            <a:ext cx="314662" cy="358099"/>
            <a:chOff x="-54793175" y="3982600"/>
            <a:chExt cx="279625" cy="318225"/>
          </a:xfrm>
        </p:grpSpPr>
        <p:sp>
          <p:nvSpPr>
            <p:cNvPr id="7084" name="Google Shape;7084;p6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6"/>
          <p:cNvGrpSpPr/>
          <p:nvPr/>
        </p:nvGrpSpPr>
        <p:grpSpPr>
          <a:xfrm>
            <a:off x="7074284" y="2731562"/>
            <a:ext cx="314662" cy="358099"/>
            <a:chOff x="-52832000" y="3192625"/>
            <a:chExt cx="279625" cy="318225"/>
          </a:xfrm>
        </p:grpSpPr>
        <p:sp>
          <p:nvSpPr>
            <p:cNvPr id="7092" name="Google Shape;7092;p6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66"/>
          <p:cNvGrpSpPr/>
          <p:nvPr/>
        </p:nvGrpSpPr>
        <p:grpSpPr>
          <a:xfrm>
            <a:off x="5760817" y="2272929"/>
            <a:ext cx="323524" cy="358774"/>
            <a:chOff x="-57162350" y="3982000"/>
            <a:chExt cx="287500" cy="318825"/>
          </a:xfrm>
        </p:grpSpPr>
        <p:sp>
          <p:nvSpPr>
            <p:cNvPr id="7101" name="Google Shape;7101;p6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66"/>
          <p:cNvGrpSpPr/>
          <p:nvPr/>
        </p:nvGrpSpPr>
        <p:grpSpPr>
          <a:xfrm>
            <a:off x="7052130" y="3203436"/>
            <a:ext cx="358971" cy="357198"/>
            <a:chOff x="-52851675" y="3585650"/>
            <a:chExt cx="319000" cy="317425"/>
          </a:xfrm>
        </p:grpSpPr>
        <p:sp>
          <p:nvSpPr>
            <p:cNvPr id="7110" name="Google Shape;7110;p6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6"/>
          <p:cNvGrpSpPr/>
          <p:nvPr/>
        </p:nvGrpSpPr>
        <p:grpSpPr>
          <a:xfrm>
            <a:off x="7074284" y="3665236"/>
            <a:ext cx="314662" cy="358999"/>
            <a:chOff x="-52832000" y="3976300"/>
            <a:chExt cx="279625" cy="319025"/>
          </a:xfrm>
        </p:grpSpPr>
        <p:sp>
          <p:nvSpPr>
            <p:cNvPr id="7117" name="Google Shape;7117;p6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6"/>
          <p:cNvGrpSpPr/>
          <p:nvPr/>
        </p:nvGrpSpPr>
        <p:grpSpPr>
          <a:xfrm>
            <a:off x="6191490" y="4119884"/>
            <a:ext cx="316434" cy="358099"/>
            <a:chOff x="-51633225" y="3198925"/>
            <a:chExt cx="281200" cy="318225"/>
          </a:xfrm>
        </p:grpSpPr>
        <p:sp>
          <p:nvSpPr>
            <p:cNvPr id="7123" name="Google Shape;7123;p6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6"/>
          <p:cNvGrpSpPr/>
          <p:nvPr/>
        </p:nvGrpSpPr>
        <p:grpSpPr>
          <a:xfrm>
            <a:off x="6610314" y="1377806"/>
            <a:ext cx="365188" cy="357226"/>
            <a:chOff x="-56396775" y="3199700"/>
            <a:chExt cx="324525" cy="317450"/>
          </a:xfrm>
        </p:grpSpPr>
        <p:sp>
          <p:nvSpPr>
            <p:cNvPr id="7131" name="Google Shape;7131;p6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6"/>
          <p:cNvGrpSpPr/>
          <p:nvPr/>
        </p:nvGrpSpPr>
        <p:grpSpPr>
          <a:xfrm>
            <a:off x="6613408" y="1843740"/>
            <a:ext cx="358999" cy="335958"/>
            <a:chOff x="-56394425" y="3600600"/>
            <a:chExt cx="319025" cy="298550"/>
          </a:xfrm>
        </p:grpSpPr>
        <p:sp>
          <p:nvSpPr>
            <p:cNvPr id="7138" name="Google Shape;7138;p6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6"/>
          <p:cNvGrpSpPr/>
          <p:nvPr/>
        </p:nvGrpSpPr>
        <p:grpSpPr>
          <a:xfrm>
            <a:off x="6644175" y="2274505"/>
            <a:ext cx="327068" cy="357198"/>
            <a:chOff x="-56379450" y="3983400"/>
            <a:chExt cx="290650" cy="317425"/>
          </a:xfrm>
        </p:grpSpPr>
        <p:sp>
          <p:nvSpPr>
            <p:cNvPr id="7142" name="Google Shape;7142;p6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6"/>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6"/>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66"/>
          <p:cNvGrpSpPr/>
          <p:nvPr/>
        </p:nvGrpSpPr>
        <p:grpSpPr>
          <a:xfrm>
            <a:off x="5307879" y="2738651"/>
            <a:ext cx="316434" cy="358971"/>
            <a:chOff x="-54401725" y="3198925"/>
            <a:chExt cx="281200" cy="319000"/>
          </a:xfrm>
        </p:grpSpPr>
        <p:sp>
          <p:nvSpPr>
            <p:cNvPr id="7151" name="Google Shape;7151;p6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66"/>
          <p:cNvGrpSpPr/>
          <p:nvPr/>
        </p:nvGrpSpPr>
        <p:grpSpPr>
          <a:xfrm>
            <a:off x="5308766" y="3208753"/>
            <a:ext cx="314662" cy="358099"/>
            <a:chOff x="-54401725" y="3590375"/>
            <a:chExt cx="279625" cy="318225"/>
          </a:xfrm>
        </p:grpSpPr>
        <p:sp>
          <p:nvSpPr>
            <p:cNvPr id="7163" name="Google Shape;7163;p6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6"/>
          <p:cNvGrpSpPr/>
          <p:nvPr/>
        </p:nvGrpSpPr>
        <p:grpSpPr>
          <a:xfrm>
            <a:off x="5306557" y="3672326"/>
            <a:ext cx="319079" cy="358099"/>
            <a:chOff x="-54403300" y="3982600"/>
            <a:chExt cx="283550" cy="318225"/>
          </a:xfrm>
        </p:grpSpPr>
        <p:sp>
          <p:nvSpPr>
            <p:cNvPr id="7170" name="Google Shape;7170;p6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66"/>
          <p:cNvGrpSpPr/>
          <p:nvPr/>
        </p:nvGrpSpPr>
        <p:grpSpPr>
          <a:xfrm>
            <a:off x="7493951" y="2733559"/>
            <a:ext cx="356298" cy="356973"/>
            <a:chOff x="-52458650" y="3194400"/>
            <a:chExt cx="316625" cy="317225"/>
          </a:xfrm>
        </p:grpSpPr>
        <p:sp>
          <p:nvSpPr>
            <p:cNvPr id="7176" name="Google Shape;7176;p6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6"/>
          <p:cNvGrpSpPr/>
          <p:nvPr/>
        </p:nvGrpSpPr>
        <p:grpSpPr>
          <a:xfrm>
            <a:off x="4862826" y="2738651"/>
            <a:ext cx="314662" cy="358971"/>
            <a:chOff x="-54793175" y="3198925"/>
            <a:chExt cx="279625" cy="319000"/>
          </a:xfrm>
        </p:grpSpPr>
        <p:sp>
          <p:nvSpPr>
            <p:cNvPr id="7185" name="Google Shape;7185;p6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66"/>
          <p:cNvGrpSpPr/>
          <p:nvPr/>
        </p:nvGrpSpPr>
        <p:grpSpPr>
          <a:xfrm>
            <a:off x="7503249" y="3202536"/>
            <a:ext cx="337703" cy="357845"/>
            <a:chOff x="-52450000" y="3584850"/>
            <a:chExt cx="300100" cy="318000"/>
          </a:xfrm>
        </p:grpSpPr>
        <p:sp>
          <p:nvSpPr>
            <p:cNvPr id="7193" name="Google Shape;7193;p6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66"/>
          <p:cNvGrpSpPr/>
          <p:nvPr/>
        </p:nvGrpSpPr>
        <p:grpSpPr>
          <a:xfrm>
            <a:off x="7514769" y="3667009"/>
            <a:ext cx="314662" cy="357226"/>
            <a:chOff x="-52440550" y="3977875"/>
            <a:chExt cx="279625" cy="317450"/>
          </a:xfrm>
        </p:grpSpPr>
        <p:sp>
          <p:nvSpPr>
            <p:cNvPr id="7201" name="Google Shape;7201;p6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66"/>
          <p:cNvGrpSpPr/>
          <p:nvPr/>
        </p:nvGrpSpPr>
        <p:grpSpPr>
          <a:xfrm>
            <a:off x="6626703" y="4123215"/>
            <a:ext cx="314662" cy="358999"/>
            <a:chOff x="-51623775" y="3584850"/>
            <a:chExt cx="279625" cy="319025"/>
          </a:xfrm>
        </p:grpSpPr>
        <p:sp>
          <p:nvSpPr>
            <p:cNvPr id="7210" name="Google Shape;7210;p6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9" name="Google Shape;7219;p66"/>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220" name="Google Shape;7220;p66"/>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24"/>
        <p:cNvGrpSpPr/>
        <p:nvPr/>
      </p:nvGrpSpPr>
      <p:grpSpPr>
        <a:xfrm>
          <a:off x="0" y="0"/>
          <a:ext cx="0" cy="0"/>
          <a:chOff x="0" y="0"/>
          <a:chExt cx="0" cy="0"/>
        </a:xfrm>
      </p:grpSpPr>
      <p:grpSp>
        <p:nvGrpSpPr>
          <p:cNvPr id="7225" name="Google Shape;7225;p67"/>
          <p:cNvGrpSpPr/>
          <p:nvPr/>
        </p:nvGrpSpPr>
        <p:grpSpPr>
          <a:xfrm>
            <a:off x="866775" y="1386849"/>
            <a:ext cx="276003" cy="357300"/>
            <a:chOff x="-50469125" y="3183175"/>
            <a:chExt cx="233150" cy="301825"/>
          </a:xfrm>
        </p:grpSpPr>
        <p:sp>
          <p:nvSpPr>
            <p:cNvPr id="7226" name="Google Shape;7226;p6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7"/>
          <p:cNvGrpSpPr/>
          <p:nvPr/>
        </p:nvGrpSpPr>
        <p:grpSpPr>
          <a:xfrm>
            <a:off x="826674" y="1822251"/>
            <a:ext cx="356205" cy="355288"/>
            <a:chOff x="-50504575" y="3550975"/>
            <a:chExt cx="300900" cy="300125"/>
          </a:xfrm>
        </p:grpSpPr>
        <p:sp>
          <p:nvSpPr>
            <p:cNvPr id="7230" name="Google Shape;7230;p6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67"/>
          <p:cNvGrpSpPr/>
          <p:nvPr/>
        </p:nvGrpSpPr>
        <p:grpSpPr>
          <a:xfrm>
            <a:off x="826674" y="2260493"/>
            <a:ext cx="356205" cy="354341"/>
            <a:chOff x="-50503000" y="3921175"/>
            <a:chExt cx="300900" cy="299325"/>
          </a:xfrm>
        </p:grpSpPr>
        <p:sp>
          <p:nvSpPr>
            <p:cNvPr id="7235" name="Google Shape;7235;p6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7"/>
          <p:cNvGrpSpPr/>
          <p:nvPr/>
        </p:nvGrpSpPr>
        <p:grpSpPr>
          <a:xfrm>
            <a:off x="3030727" y="1406411"/>
            <a:ext cx="355258" cy="356205"/>
            <a:chOff x="-48630025" y="3199700"/>
            <a:chExt cx="300100" cy="300900"/>
          </a:xfrm>
        </p:grpSpPr>
        <p:sp>
          <p:nvSpPr>
            <p:cNvPr id="7241" name="Google Shape;7241;p6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7"/>
          <p:cNvGrpSpPr/>
          <p:nvPr/>
        </p:nvGrpSpPr>
        <p:grpSpPr>
          <a:xfrm>
            <a:off x="3030727" y="1843707"/>
            <a:ext cx="355258" cy="355258"/>
            <a:chOff x="-48630025" y="3569100"/>
            <a:chExt cx="300100" cy="300100"/>
          </a:xfrm>
        </p:grpSpPr>
        <p:sp>
          <p:nvSpPr>
            <p:cNvPr id="7245" name="Google Shape;7245;p6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67"/>
          <p:cNvGrpSpPr/>
          <p:nvPr/>
        </p:nvGrpSpPr>
        <p:grpSpPr>
          <a:xfrm>
            <a:off x="3031201" y="2281003"/>
            <a:ext cx="354311" cy="353394"/>
            <a:chOff x="-48629225" y="3938500"/>
            <a:chExt cx="299300" cy="298525"/>
          </a:xfrm>
        </p:grpSpPr>
        <p:sp>
          <p:nvSpPr>
            <p:cNvPr id="7256" name="Google Shape;7256;p6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7"/>
          <p:cNvGrpSpPr/>
          <p:nvPr/>
        </p:nvGrpSpPr>
        <p:grpSpPr>
          <a:xfrm>
            <a:off x="1766604" y="2752344"/>
            <a:ext cx="311458" cy="354341"/>
            <a:chOff x="-46762575" y="3200500"/>
            <a:chExt cx="263100" cy="299325"/>
          </a:xfrm>
        </p:grpSpPr>
        <p:sp>
          <p:nvSpPr>
            <p:cNvPr id="7261" name="Google Shape;7261;p6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7"/>
          <p:cNvGrpSpPr/>
          <p:nvPr/>
        </p:nvGrpSpPr>
        <p:grpSpPr>
          <a:xfrm>
            <a:off x="1744689" y="3211066"/>
            <a:ext cx="355288" cy="312375"/>
            <a:chOff x="-46779900" y="3588000"/>
            <a:chExt cx="300125" cy="263875"/>
          </a:xfrm>
        </p:grpSpPr>
        <p:sp>
          <p:nvSpPr>
            <p:cNvPr id="7267" name="Google Shape;7267;p6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67"/>
          <p:cNvGrpSpPr/>
          <p:nvPr/>
        </p:nvGrpSpPr>
        <p:grpSpPr>
          <a:xfrm>
            <a:off x="1745162" y="3625988"/>
            <a:ext cx="354341" cy="353394"/>
            <a:chOff x="-46779100" y="3938500"/>
            <a:chExt cx="299325" cy="298525"/>
          </a:xfrm>
        </p:grpSpPr>
        <p:sp>
          <p:nvSpPr>
            <p:cNvPr id="7272" name="Google Shape;7272;p6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67"/>
          <p:cNvGrpSpPr/>
          <p:nvPr/>
        </p:nvGrpSpPr>
        <p:grpSpPr>
          <a:xfrm>
            <a:off x="3952900" y="2758855"/>
            <a:ext cx="355258" cy="355288"/>
            <a:chOff x="-44924250" y="3206000"/>
            <a:chExt cx="300100" cy="300125"/>
          </a:xfrm>
        </p:grpSpPr>
        <p:sp>
          <p:nvSpPr>
            <p:cNvPr id="7275" name="Google Shape;7275;p6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7"/>
          <p:cNvGrpSpPr/>
          <p:nvPr/>
        </p:nvGrpSpPr>
        <p:grpSpPr>
          <a:xfrm>
            <a:off x="1267386" y="1386849"/>
            <a:ext cx="355258" cy="355258"/>
            <a:chOff x="-50134375" y="3183175"/>
            <a:chExt cx="300100" cy="300100"/>
          </a:xfrm>
        </p:grpSpPr>
        <p:sp>
          <p:nvSpPr>
            <p:cNvPr id="7281" name="Google Shape;7281;p6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67"/>
          <p:cNvGrpSpPr/>
          <p:nvPr/>
        </p:nvGrpSpPr>
        <p:grpSpPr>
          <a:xfrm>
            <a:off x="1267386" y="1822251"/>
            <a:ext cx="355258" cy="355288"/>
            <a:chOff x="-50134375" y="3550975"/>
            <a:chExt cx="300100" cy="300125"/>
          </a:xfrm>
        </p:grpSpPr>
        <p:sp>
          <p:nvSpPr>
            <p:cNvPr id="7292" name="Google Shape;7292;p6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67"/>
          <p:cNvGrpSpPr/>
          <p:nvPr/>
        </p:nvGrpSpPr>
        <p:grpSpPr>
          <a:xfrm>
            <a:off x="1267386" y="2259783"/>
            <a:ext cx="355258" cy="355051"/>
            <a:chOff x="-50134375" y="3920575"/>
            <a:chExt cx="300100" cy="299925"/>
          </a:xfrm>
        </p:grpSpPr>
        <p:sp>
          <p:nvSpPr>
            <p:cNvPr id="7295" name="Google Shape;7295;p6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7"/>
          <p:cNvGrpSpPr/>
          <p:nvPr/>
        </p:nvGrpSpPr>
        <p:grpSpPr>
          <a:xfrm>
            <a:off x="3478110" y="1407358"/>
            <a:ext cx="357123" cy="355258"/>
            <a:chOff x="-48262200" y="3200500"/>
            <a:chExt cx="301675" cy="300100"/>
          </a:xfrm>
        </p:grpSpPr>
        <p:sp>
          <p:nvSpPr>
            <p:cNvPr id="7299" name="Google Shape;7299;p6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7"/>
          <p:cNvGrpSpPr/>
          <p:nvPr/>
        </p:nvGrpSpPr>
        <p:grpSpPr>
          <a:xfrm>
            <a:off x="3507483" y="1844447"/>
            <a:ext cx="298377" cy="354519"/>
            <a:chOff x="-48233050" y="3569725"/>
            <a:chExt cx="252050" cy="299475"/>
          </a:xfrm>
        </p:grpSpPr>
        <p:sp>
          <p:nvSpPr>
            <p:cNvPr id="7309" name="Google Shape;7309;p6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7"/>
          <p:cNvGrpSpPr/>
          <p:nvPr/>
        </p:nvGrpSpPr>
        <p:grpSpPr>
          <a:xfrm>
            <a:off x="3531248" y="2278191"/>
            <a:ext cx="250847" cy="358070"/>
            <a:chOff x="-48216525" y="3936125"/>
            <a:chExt cx="211900" cy="302475"/>
          </a:xfrm>
        </p:grpSpPr>
        <p:sp>
          <p:nvSpPr>
            <p:cNvPr id="7313" name="Google Shape;7313;p6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7"/>
          <p:cNvGrpSpPr/>
          <p:nvPr/>
        </p:nvGrpSpPr>
        <p:grpSpPr>
          <a:xfrm>
            <a:off x="2186966" y="2753261"/>
            <a:ext cx="355258" cy="355288"/>
            <a:chOff x="-46410500" y="3201275"/>
            <a:chExt cx="300100" cy="300125"/>
          </a:xfrm>
        </p:grpSpPr>
        <p:sp>
          <p:nvSpPr>
            <p:cNvPr id="7318" name="Google Shape;7318;p6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7"/>
          <p:cNvGrpSpPr/>
          <p:nvPr/>
        </p:nvGrpSpPr>
        <p:grpSpPr>
          <a:xfrm>
            <a:off x="2186966" y="3188692"/>
            <a:ext cx="355258" cy="356205"/>
            <a:chOff x="-46409700" y="3569100"/>
            <a:chExt cx="300100" cy="300900"/>
          </a:xfrm>
        </p:grpSpPr>
        <p:sp>
          <p:nvSpPr>
            <p:cNvPr id="7324" name="Google Shape;7324;p6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7"/>
          <p:cNvGrpSpPr/>
          <p:nvPr/>
        </p:nvGrpSpPr>
        <p:grpSpPr>
          <a:xfrm>
            <a:off x="2174847" y="3624124"/>
            <a:ext cx="379497" cy="358070"/>
            <a:chOff x="-46422300" y="3936925"/>
            <a:chExt cx="320575" cy="302475"/>
          </a:xfrm>
        </p:grpSpPr>
        <p:sp>
          <p:nvSpPr>
            <p:cNvPr id="7330" name="Google Shape;7330;p6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7"/>
          <p:cNvGrpSpPr/>
          <p:nvPr/>
        </p:nvGrpSpPr>
        <p:grpSpPr>
          <a:xfrm>
            <a:off x="3952426" y="3178452"/>
            <a:ext cx="356205" cy="355258"/>
            <a:chOff x="-44914800" y="3560450"/>
            <a:chExt cx="300900" cy="300100"/>
          </a:xfrm>
        </p:grpSpPr>
        <p:sp>
          <p:nvSpPr>
            <p:cNvPr id="7333" name="Google Shape;7333;p6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7"/>
          <p:cNvGrpSpPr/>
          <p:nvPr/>
        </p:nvGrpSpPr>
        <p:grpSpPr>
          <a:xfrm>
            <a:off x="1707478" y="1387086"/>
            <a:ext cx="354311" cy="354104"/>
            <a:chOff x="-49764975" y="3183375"/>
            <a:chExt cx="299300" cy="299125"/>
          </a:xfrm>
        </p:grpSpPr>
        <p:sp>
          <p:nvSpPr>
            <p:cNvPr id="7339" name="Google Shape;7339;p6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67"/>
          <p:cNvGrpSpPr/>
          <p:nvPr/>
        </p:nvGrpSpPr>
        <p:grpSpPr>
          <a:xfrm>
            <a:off x="1707478" y="1822547"/>
            <a:ext cx="354311" cy="355909"/>
            <a:chOff x="-49764975" y="3551225"/>
            <a:chExt cx="299300" cy="300650"/>
          </a:xfrm>
        </p:grpSpPr>
        <p:sp>
          <p:nvSpPr>
            <p:cNvPr id="7349" name="Google Shape;7349;p6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67"/>
          <p:cNvGrpSpPr/>
          <p:nvPr/>
        </p:nvGrpSpPr>
        <p:grpSpPr>
          <a:xfrm>
            <a:off x="1705140" y="2259310"/>
            <a:ext cx="358987" cy="355525"/>
            <a:chOff x="-49766550" y="3920175"/>
            <a:chExt cx="303250" cy="300325"/>
          </a:xfrm>
        </p:grpSpPr>
        <p:sp>
          <p:nvSpPr>
            <p:cNvPr id="7361" name="Google Shape;7361;p6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7"/>
          <p:cNvGrpSpPr/>
          <p:nvPr/>
        </p:nvGrpSpPr>
        <p:grpSpPr>
          <a:xfrm>
            <a:off x="3920671" y="1407358"/>
            <a:ext cx="357123" cy="354341"/>
            <a:chOff x="-47892800" y="3200500"/>
            <a:chExt cx="301675" cy="299325"/>
          </a:xfrm>
        </p:grpSpPr>
        <p:sp>
          <p:nvSpPr>
            <p:cNvPr id="7366" name="Google Shape;7366;p6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67"/>
          <p:cNvGrpSpPr/>
          <p:nvPr/>
        </p:nvGrpSpPr>
        <p:grpSpPr>
          <a:xfrm>
            <a:off x="3984537" y="1843707"/>
            <a:ext cx="229391" cy="355258"/>
            <a:chOff x="-47839250" y="3569100"/>
            <a:chExt cx="193775" cy="300100"/>
          </a:xfrm>
        </p:grpSpPr>
        <p:sp>
          <p:nvSpPr>
            <p:cNvPr id="7373" name="Google Shape;7373;p6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67"/>
          <p:cNvGrpSpPr/>
          <p:nvPr/>
        </p:nvGrpSpPr>
        <p:grpSpPr>
          <a:xfrm>
            <a:off x="3921603" y="2280056"/>
            <a:ext cx="355258" cy="356205"/>
            <a:chOff x="-47892800" y="3937700"/>
            <a:chExt cx="300100" cy="300900"/>
          </a:xfrm>
        </p:grpSpPr>
        <p:sp>
          <p:nvSpPr>
            <p:cNvPr id="7380" name="Google Shape;7380;p6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7"/>
          <p:cNvGrpSpPr/>
          <p:nvPr/>
        </p:nvGrpSpPr>
        <p:grpSpPr>
          <a:xfrm>
            <a:off x="2626898" y="2773770"/>
            <a:ext cx="355258" cy="311458"/>
            <a:chOff x="-46042675" y="3218600"/>
            <a:chExt cx="300100" cy="263100"/>
          </a:xfrm>
        </p:grpSpPr>
        <p:sp>
          <p:nvSpPr>
            <p:cNvPr id="7389" name="Google Shape;7389;p6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7"/>
          <p:cNvGrpSpPr/>
          <p:nvPr/>
        </p:nvGrpSpPr>
        <p:grpSpPr>
          <a:xfrm>
            <a:off x="2626898" y="3188219"/>
            <a:ext cx="355258" cy="323118"/>
            <a:chOff x="-46042675" y="3568700"/>
            <a:chExt cx="300100" cy="272950"/>
          </a:xfrm>
        </p:grpSpPr>
        <p:sp>
          <p:nvSpPr>
            <p:cNvPr id="7396" name="Google Shape;7396;p6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7"/>
          <p:cNvGrpSpPr/>
          <p:nvPr/>
        </p:nvGrpSpPr>
        <p:grpSpPr>
          <a:xfrm>
            <a:off x="2668849" y="3625189"/>
            <a:ext cx="271357" cy="356057"/>
            <a:chOff x="-46007225" y="3937825"/>
            <a:chExt cx="229225" cy="300775"/>
          </a:xfrm>
        </p:grpSpPr>
        <p:sp>
          <p:nvSpPr>
            <p:cNvPr id="7401" name="Google Shape;7401;p6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7"/>
          <p:cNvGrpSpPr/>
          <p:nvPr/>
        </p:nvGrpSpPr>
        <p:grpSpPr>
          <a:xfrm>
            <a:off x="3974341" y="3615275"/>
            <a:ext cx="312375" cy="357596"/>
            <a:chOff x="-44895900" y="3929450"/>
            <a:chExt cx="263875" cy="302075"/>
          </a:xfrm>
        </p:grpSpPr>
        <p:sp>
          <p:nvSpPr>
            <p:cNvPr id="7412" name="Google Shape;7412;p6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67"/>
          <p:cNvGrpSpPr/>
          <p:nvPr/>
        </p:nvGrpSpPr>
        <p:grpSpPr>
          <a:xfrm>
            <a:off x="2148160" y="1398036"/>
            <a:ext cx="356205" cy="332885"/>
            <a:chOff x="-49397175" y="3192625"/>
            <a:chExt cx="300900" cy="281200"/>
          </a:xfrm>
        </p:grpSpPr>
        <p:sp>
          <p:nvSpPr>
            <p:cNvPr id="7419" name="Google Shape;7419;p6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7"/>
          <p:cNvGrpSpPr/>
          <p:nvPr/>
        </p:nvGrpSpPr>
        <p:grpSpPr>
          <a:xfrm>
            <a:off x="2174263" y="1822251"/>
            <a:ext cx="304000" cy="356205"/>
            <a:chOff x="-49375900" y="3550975"/>
            <a:chExt cx="256800" cy="300900"/>
          </a:xfrm>
        </p:grpSpPr>
        <p:sp>
          <p:nvSpPr>
            <p:cNvPr id="7427" name="Google Shape;7427;p6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7"/>
          <p:cNvGrpSpPr/>
          <p:nvPr/>
        </p:nvGrpSpPr>
        <p:grpSpPr>
          <a:xfrm>
            <a:off x="2169616" y="2259546"/>
            <a:ext cx="313293" cy="356205"/>
            <a:chOff x="-49378250" y="3920375"/>
            <a:chExt cx="264650" cy="300900"/>
          </a:xfrm>
        </p:grpSpPr>
        <p:sp>
          <p:nvSpPr>
            <p:cNvPr id="7439" name="Google Shape;7439;p6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67"/>
          <p:cNvGrpSpPr/>
          <p:nvPr/>
        </p:nvGrpSpPr>
        <p:grpSpPr>
          <a:xfrm>
            <a:off x="888604" y="2752344"/>
            <a:ext cx="312375" cy="357123"/>
            <a:chOff x="-47505300" y="3200500"/>
            <a:chExt cx="263875" cy="301675"/>
          </a:xfrm>
        </p:grpSpPr>
        <p:sp>
          <p:nvSpPr>
            <p:cNvPr id="7447" name="Google Shape;7447;p6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67"/>
          <p:cNvGrpSpPr/>
          <p:nvPr/>
        </p:nvGrpSpPr>
        <p:grpSpPr>
          <a:xfrm>
            <a:off x="866704" y="3188692"/>
            <a:ext cx="356176" cy="355051"/>
            <a:chOff x="-47524975" y="3569100"/>
            <a:chExt cx="300875" cy="299925"/>
          </a:xfrm>
        </p:grpSpPr>
        <p:sp>
          <p:nvSpPr>
            <p:cNvPr id="7461" name="Google Shape;7461;p6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67"/>
          <p:cNvGrpSpPr/>
          <p:nvPr/>
        </p:nvGrpSpPr>
        <p:grpSpPr>
          <a:xfrm>
            <a:off x="867162" y="3667954"/>
            <a:ext cx="355258" cy="270410"/>
            <a:chOff x="-47523400" y="3973950"/>
            <a:chExt cx="300100" cy="228425"/>
          </a:xfrm>
        </p:grpSpPr>
        <p:sp>
          <p:nvSpPr>
            <p:cNvPr id="7467" name="Google Shape;7467;p6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67"/>
          <p:cNvGrpSpPr/>
          <p:nvPr/>
        </p:nvGrpSpPr>
        <p:grpSpPr>
          <a:xfrm>
            <a:off x="3072283" y="2750953"/>
            <a:ext cx="354341" cy="357596"/>
            <a:chOff x="-45673275" y="3199325"/>
            <a:chExt cx="299325" cy="302075"/>
          </a:xfrm>
        </p:grpSpPr>
        <p:sp>
          <p:nvSpPr>
            <p:cNvPr id="7473" name="Google Shape;7473;p6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7"/>
          <p:cNvGrpSpPr/>
          <p:nvPr/>
        </p:nvGrpSpPr>
        <p:grpSpPr>
          <a:xfrm>
            <a:off x="3071351" y="3209202"/>
            <a:ext cx="356205" cy="314240"/>
            <a:chOff x="-45674075" y="3586425"/>
            <a:chExt cx="300900" cy="265450"/>
          </a:xfrm>
        </p:grpSpPr>
        <p:sp>
          <p:nvSpPr>
            <p:cNvPr id="7477" name="Google Shape;7477;p6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67"/>
          <p:cNvGrpSpPr/>
          <p:nvPr/>
        </p:nvGrpSpPr>
        <p:grpSpPr>
          <a:xfrm>
            <a:off x="3072283" y="3625041"/>
            <a:ext cx="354341" cy="356205"/>
            <a:chOff x="-45673275" y="3937700"/>
            <a:chExt cx="299325" cy="300900"/>
          </a:xfrm>
        </p:grpSpPr>
        <p:sp>
          <p:nvSpPr>
            <p:cNvPr id="7480" name="Google Shape;7480;p6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67"/>
          <p:cNvGrpSpPr/>
          <p:nvPr/>
        </p:nvGrpSpPr>
        <p:grpSpPr>
          <a:xfrm>
            <a:off x="2186449" y="4117825"/>
            <a:ext cx="356205" cy="356205"/>
            <a:chOff x="-44512325" y="3176075"/>
            <a:chExt cx="300900" cy="300900"/>
          </a:xfrm>
        </p:grpSpPr>
        <p:sp>
          <p:nvSpPr>
            <p:cNvPr id="7487" name="Google Shape;7487;p6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67"/>
          <p:cNvGrpSpPr/>
          <p:nvPr/>
        </p:nvGrpSpPr>
        <p:grpSpPr>
          <a:xfrm>
            <a:off x="2589789" y="1386849"/>
            <a:ext cx="354341" cy="354341"/>
            <a:chOff x="-49027775" y="3183175"/>
            <a:chExt cx="299325" cy="299325"/>
          </a:xfrm>
        </p:grpSpPr>
        <p:sp>
          <p:nvSpPr>
            <p:cNvPr id="7491" name="Google Shape;7491;p6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67"/>
          <p:cNvGrpSpPr/>
          <p:nvPr/>
        </p:nvGrpSpPr>
        <p:grpSpPr>
          <a:xfrm>
            <a:off x="2589330" y="1822251"/>
            <a:ext cx="355258" cy="357152"/>
            <a:chOff x="-49027775" y="3550975"/>
            <a:chExt cx="300100" cy="301700"/>
          </a:xfrm>
        </p:grpSpPr>
        <p:sp>
          <p:nvSpPr>
            <p:cNvPr id="7496" name="Google Shape;7496;p6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7"/>
          <p:cNvGrpSpPr/>
          <p:nvPr/>
        </p:nvGrpSpPr>
        <p:grpSpPr>
          <a:xfrm>
            <a:off x="2587406" y="2259310"/>
            <a:ext cx="359106" cy="355525"/>
            <a:chOff x="-49031025" y="3920175"/>
            <a:chExt cx="303350" cy="300325"/>
          </a:xfrm>
        </p:grpSpPr>
        <p:sp>
          <p:nvSpPr>
            <p:cNvPr id="7507" name="Google Shape;7507;p6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67"/>
          <p:cNvGrpSpPr/>
          <p:nvPr/>
        </p:nvGrpSpPr>
        <p:grpSpPr>
          <a:xfrm>
            <a:off x="1303511" y="2752344"/>
            <a:ext cx="356176" cy="354341"/>
            <a:chOff x="-47155575" y="3200500"/>
            <a:chExt cx="300875" cy="299325"/>
          </a:xfrm>
        </p:grpSpPr>
        <p:sp>
          <p:nvSpPr>
            <p:cNvPr id="7514" name="Google Shape;7514;p6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7"/>
          <p:cNvGrpSpPr/>
          <p:nvPr/>
        </p:nvGrpSpPr>
        <p:grpSpPr>
          <a:xfrm>
            <a:off x="1303970" y="3188692"/>
            <a:ext cx="355258" cy="355258"/>
            <a:chOff x="-47154800" y="3569100"/>
            <a:chExt cx="300100" cy="300100"/>
          </a:xfrm>
        </p:grpSpPr>
        <p:sp>
          <p:nvSpPr>
            <p:cNvPr id="7521" name="Google Shape;7521;p6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7"/>
          <p:cNvGrpSpPr/>
          <p:nvPr/>
        </p:nvGrpSpPr>
        <p:grpSpPr>
          <a:xfrm>
            <a:off x="1304443" y="3626905"/>
            <a:ext cx="354311" cy="353423"/>
            <a:chOff x="-47154000" y="3939275"/>
            <a:chExt cx="299300" cy="298550"/>
          </a:xfrm>
        </p:grpSpPr>
        <p:sp>
          <p:nvSpPr>
            <p:cNvPr id="7528" name="Google Shape;7528;p6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67"/>
          <p:cNvGrpSpPr/>
          <p:nvPr/>
        </p:nvGrpSpPr>
        <p:grpSpPr>
          <a:xfrm>
            <a:off x="3529733" y="2752344"/>
            <a:ext cx="312375" cy="354341"/>
            <a:chOff x="-45286550" y="3200500"/>
            <a:chExt cx="263875" cy="299325"/>
          </a:xfrm>
        </p:grpSpPr>
        <p:sp>
          <p:nvSpPr>
            <p:cNvPr id="7533" name="Google Shape;7533;p6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7"/>
          <p:cNvGrpSpPr/>
          <p:nvPr/>
        </p:nvGrpSpPr>
        <p:grpSpPr>
          <a:xfrm>
            <a:off x="3529733" y="3189639"/>
            <a:ext cx="312375" cy="354311"/>
            <a:chOff x="-45286550" y="3569900"/>
            <a:chExt cx="263875" cy="299300"/>
          </a:xfrm>
        </p:grpSpPr>
        <p:sp>
          <p:nvSpPr>
            <p:cNvPr id="7537" name="Google Shape;7537;p6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67"/>
          <p:cNvGrpSpPr/>
          <p:nvPr/>
        </p:nvGrpSpPr>
        <p:grpSpPr>
          <a:xfrm>
            <a:off x="3540920" y="3625988"/>
            <a:ext cx="290001" cy="355258"/>
            <a:chOff x="-45277900" y="3938500"/>
            <a:chExt cx="244975" cy="300100"/>
          </a:xfrm>
        </p:grpSpPr>
        <p:sp>
          <p:nvSpPr>
            <p:cNvPr id="7544" name="Google Shape;7544;p6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7"/>
          <p:cNvGrpSpPr/>
          <p:nvPr/>
        </p:nvGrpSpPr>
        <p:grpSpPr>
          <a:xfrm>
            <a:off x="2626869" y="4095090"/>
            <a:ext cx="355258" cy="355258"/>
            <a:chOff x="-44502875" y="3576975"/>
            <a:chExt cx="300100" cy="300100"/>
          </a:xfrm>
        </p:grpSpPr>
        <p:sp>
          <p:nvSpPr>
            <p:cNvPr id="7549" name="Google Shape;7549;p6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67"/>
          <p:cNvGrpSpPr/>
          <p:nvPr/>
        </p:nvGrpSpPr>
        <p:grpSpPr>
          <a:xfrm>
            <a:off x="4835456" y="1828361"/>
            <a:ext cx="356196" cy="354670"/>
            <a:chOff x="-13946200" y="3647075"/>
            <a:chExt cx="353650" cy="352100"/>
          </a:xfrm>
        </p:grpSpPr>
        <p:sp>
          <p:nvSpPr>
            <p:cNvPr id="7553" name="Google Shape;7553;p6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7"/>
          <p:cNvGrpSpPr/>
          <p:nvPr/>
        </p:nvGrpSpPr>
        <p:grpSpPr>
          <a:xfrm>
            <a:off x="6618849" y="1387844"/>
            <a:ext cx="357002" cy="354267"/>
            <a:chOff x="-12163025" y="3214275"/>
            <a:chExt cx="354450" cy="351700"/>
          </a:xfrm>
        </p:grpSpPr>
        <p:sp>
          <p:nvSpPr>
            <p:cNvPr id="7560" name="Google Shape;7560;p6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67"/>
          <p:cNvGrpSpPr/>
          <p:nvPr/>
        </p:nvGrpSpPr>
        <p:grpSpPr>
          <a:xfrm>
            <a:off x="6619629" y="1827581"/>
            <a:ext cx="355441" cy="356232"/>
            <a:chOff x="-12160675" y="3647875"/>
            <a:chExt cx="352900" cy="353650"/>
          </a:xfrm>
        </p:grpSpPr>
        <p:sp>
          <p:nvSpPr>
            <p:cNvPr id="7564" name="Google Shape;7564;p6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7"/>
          <p:cNvGrpSpPr/>
          <p:nvPr/>
        </p:nvGrpSpPr>
        <p:grpSpPr>
          <a:xfrm>
            <a:off x="6630345" y="2272036"/>
            <a:ext cx="354635" cy="356232"/>
            <a:chOff x="-12160675" y="4081850"/>
            <a:chExt cx="352100" cy="353650"/>
          </a:xfrm>
        </p:grpSpPr>
        <p:sp>
          <p:nvSpPr>
            <p:cNvPr id="7572" name="Google Shape;7572;p6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67"/>
          <p:cNvGrpSpPr/>
          <p:nvPr/>
        </p:nvGrpSpPr>
        <p:grpSpPr>
          <a:xfrm>
            <a:off x="4835311" y="2746480"/>
            <a:ext cx="355416" cy="355652"/>
            <a:chOff x="-10391650" y="3180600"/>
            <a:chExt cx="352875" cy="353075"/>
          </a:xfrm>
        </p:grpSpPr>
        <p:sp>
          <p:nvSpPr>
            <p:cNvPr id="7579" name="Google Shape;7579;p6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67"/>
          <p:cNvGrpSpPr/>
          <p:nvPr/>
        </p:nvGrpSpPr>
        <p:grpSpPr>
          <a:xfrm>
            <a:off x="4835310" y="3223278"/>
            <a:ext cx="354635" cy="353890"/>
            <a:chOff x="-10390875" y="3616350"/>
            <a:chExt cx="352100" cy="351325"/>
          </a:xfrm>
        </p:grpSpPr>
        <p:sp>
          <p:nvSpPr>
            <p:cNvPr id="7586" name="Google Shape;7586;p6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67"/>
          <p:cNvGrpSpPr/>
          <p:nvPr/>
        </p:nvGrpSpPr>
        <p:grpSpPr>
          <a:xfrm>
            <a:off x="7502285" y="2747943"/>
            <a:ext cx="312585" cy="354670"/>
            <a:chOff x="-10370400" y="4049550"/>
            <a:chExt cx="310350" cy="352100"/>
          </a:xfrm>
        </p:grpSpPr>
        <p:sp>
          <p:nvSpPr>
            <p:cNvPr id="7590" name="Google Shape;7590;p6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7"/>
          <p:cNvGrpSpPr/>
          <p:nvPr/>
        </p:nvGrpSpPr>
        <p:grpSpPr>
          <a:xfrm>
            <a:off x="6606541" y="2746884"/>
            <a:ext cx="379236" cy="354847"/>
            <a:chOff x="-8674650" y="3210975"/>
            <a:chExt cx="376525" cy="352275"/>
          </a:xfrm>
        </p:grpSpPr>
        <p:sp>
          <p:nvSpPr>
            <p:cNvPr id="7596" name="Google Shape;7596;p6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7"/>
          <p:cNvGrpSpPr/>
          <p:nvPr/>
        </p:nvGrpSpPr>
        <p:grpSpPr>
          <a:xfrm>
            <a:off x="5278038" y="1828361"/>
            <a:ext cx="356221" cy="354670"/>
            <a:chOff x="-13512225" y="3647075"/>
            <a:chExt cx="353675" cy="352100"/>
          </a:xfrm>
        </p:grpSpPr>
        <p:sp>
          <p:nvSpPr>
            <p:cNvPr id="7603" name="Google Shape;7603;p6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67"/>
          <p:cNvGrpSpPr/>
          <p:nvPr/>
        </p:nvGrpSpPr>
        <p:grpSpPr>
          <a:xfrm>
            <a:off x="5288351" y="2272427"/>
            <a:ext cx="356221" cy="355451"/>
            <a:chOff x="-13512225" y="4080275"/>
            <a:chExt cx="353675" cy="352875"/>
          </a:xfrm>
        </p:grpSpPr>
        <p:sp>
          <p:nvSpPr>
            <p:cNvPr id="7614" name="Google Shape;7614;p6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7"/>
          <p:cNvGrpSpPr/>
          <p:nvPr/>
        </p:nvGrpSpPr>
        <p:grpSpPr>
          <a:xfrm>
            <a:off x="7061431" y="1419788"/>
            <a:ext cx="356196" cy="290379"/>
            <a:chOff x="-11728250" y="3245400"/>
            <a:chExt cx="353650" cy="288275"/>
          </a:xfrm>
        </p:grpSpPr>
        <p:sp>
          <p:nvSpPr>
            <p:cNvPr id="7626" name="Google Shape;7626;p6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7"/>
          <p:cNvGrpSpPr/>
          <p:nvPr/>
        </p:nvGrpSpPr>
        <p:grpSpPr>
          <a:xfrm>
            <a:off x="7093939" y="2272427"/>
            <a:ext cx="311804" cy="355451"/>
            <a:chOff x="-11703850" y="4081850"/>
            <a:chExt cx="309575" cy="352875"/>
          </a:xfrm>
        </p:grpSpPr>
        <p:sp>
          <p:nvSpPr>
            <p:cNvPr id="7632" name="Google Shape;7632;p6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7"/>
          <p:cNvGrpSpPr/>
          <p:nvPr/>
        </p:nvGrpSpPr>
        <p:grpSpPr>
          <a:xfrm>
            <a:off x="5282595" y="2746580"/>
            <a:ext cx="357002" cy="355451"/>
            <a:chOff x="-9958475" y="3180025"/>
            <a:chExt cx="354450" cy="352875"/>
          </a:xfrm>
        </p:grpSpPr>
        <p:sp>
          <p:nvSpPr>
            <p:cNvPr id="7641" name="Google Shape;7641;p6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7"/>
          <p:cNvGrpSpPr/>
          <p:nvPr/>
        </p:nvGrpSpPr>
        <p:grpSpPr>
          <a:xfrm>
            <a:off x="5291722" y="3222561"/>
            <a:ext cx="337966" cy="355325"/>
            <a:chOff x="-9949025" y="3615575"/>
            <a:chExt cx="335550" cy="352750"/>
          </a:xfrm>
        </p:grpSpPr>
        <p:sp>
          <p:nvSpPr>
            <p:cNvPr id="7645" name="Google Shape;7645;p6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67"/>
          <p:cNvGrpSpPr/>
          <p:nvPr/>
        </p:nvGrpSpPr>
        <p:grpSpPr>
          <a:xfrm>
            <a:off x="7926568" y="2746067"/>
            <a:ext cx="360175" cy="358423"/>
            <a:chOff x="-9961625" y="4048175"/>
            <a:chExt cx="357600" cy="355825"/>
          </a:xfrm>
        </p:grpSpPr>
        <p:sp>
          <p:nvSpPr>
            <p:cNvPr id="7649" name="Google Shape;7649;p6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67"/>
          <p:cNvGrpSpPr/>
          <p:nvPr/>
        </p:nvGrpSpPr>
        <p:grpSpPr>
          <a:xfrm>
            <a:off x="6613289" y="3221579"/>
            <a:ext cx="364959" cy="357289"/>
            <a:chOff x="-8680950" y="3624225"/>
            <a:chExt cx="362350" cy="354700"/>
          </a:xfrm>
        </p:grpSpPr>
        <p:sp>
          <p:nvSpPr>
            <p:cNvPr id="7656" name="Google Shape;7656;p6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67"/>
          <p:cNvGrpSpPr/>
          <p:nvPr/>
        </p:nvGrpSpPr>
        <p:grpSpPr>
          <a:xfrm>
            <a:off x="5749533" y="1387239"/>
            <a:ext cx="313365" cy="355476"/>
            <a:chOff x="-13056975" y="3212300"/>
            <a:chExt cx="311125" cy="352900"/>
          </a:xfrm>
        </p:grpSpPr>
        <p:sp>
          <p:nvSpPr>
            <p:cNvPr id="7663" name="Google Shape;7663;p6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7"/>
          <p:cNvGrpSpPr/>
          <p:nvPr/>
        </p:nvGrpSpPr>
        <p:grpSpPr>
          <a:xfrm>
            <a:off x="5726921" y="1828034"/>
            <a:ext cx="358588" cy="355325"/>
            <a:chOff x="-13077450" y="3647075"/>
            <a:chExt cx="356025" cy="352750"/>
          </a:xfrm>
        </p:grpSpPr>
        <p:sp>
          <p:nvSpPr>
            <p:cNvPr id="7668" name="Google Shape;7668;p6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67"/>
          <p:cNvGrpSpPr/>
          <p:nvPr/>
        </p:nvGrpSpPr>
        <p:grpSpPr>
          <a:xfrm>
            <a:off x="5738027" y="2271633"/>
            <a:ext cx="357002" cy="357037"/>
            <a:chOff x="-13079025" y="4079475"/>
            <a:chExt cx="354450" cy="354450"/>
          </a:xfrm>
        </p:grpSpPr>
        <p:sp>
          <p:nvSpPr>
            <p:cNvPr id="7672" name="Google Shape;7672;p6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7"/>
          <p:cNvGrpSpPr/>
          <p:nvPr/>
        </p:nvGrpSpPr>
        <p:grpSpPr>
          <a:xfrm>
            <a:off x="7511094" y="1387642"/>
            <a:ext cx="356221" cy="354670"/>
            <a:chOff x="-11292700" y="3213875"/>
            <a:chExt cx="353675" cy="352100"/>
          </a:xfrm>
        </p:grpSpPr>
        <p:sp>
          <p:nvSpPr>
            <p:cNvPr id="7677" name="Google Shape;7677;p6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67"/>
          <p:cNvGrpSpPr/>
          <p:nvPr/>
        </p:nvGrpSpPr>
        <p:grpSpPr>
          <a:xfrm>
            <a:off x="7505152" y="1827581"/>
            <a:ext cx="368106" cy="356232"/>
            <a:chOff x="-11299000" y="3647875"/>
            <a:chExt cx="365475" cy="353650"/>
          </a:xfrm>
        </p:grpSpPr>
        <p:sp>
          <p:nvSpPr>
            <p:cNvPr id="7685" name="Google Shape;7685;p6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7"/>
          <p:cNvGrpSpPr/>
          <p:nvPr/>
        </p:nvGrpSpPr>
        <p:grpSpPr>
          <a:xfrm>
            <a:off x="7520614" y="2283532"/>
            <a:ext cx="357808" cy="333240"/>
            <a:chOff x="-11295075" y="4092875"/>
            <a:chExt cx="355250" cy="330825"/>
          </a:xfrm>
        </p:grpSpPr>
        <p:sp>
          <p:nvSpPr>
            <p:cNvPr id="7692" name="Google Shape;7692;p6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7"/>
          <p:cNvGrpSpPr/>
          <p:nvPr/>
        </p:nvGrpSpPr>
        <p:grpSpPr>
          <a:xfrm>
            <a:off x="5746214" y="2746580"/>
            <a:ext cx="312585" cy="355451"/>
            <a:chOff x="-9500075" y="3180800"/>
            <a:chExt cx="310350" cy="352875"/>
          </a:xfrm>
        </p:grpSpPr>
        <p:sp>
          <p:nvSpPr>
            <p:cNvPr id="7698" name="Google Shape;7698;p6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7"/>
          <p:cNvGrpSpPr/>
          <p:nvPr/>
        </p:nvGrpSpPr>
        <p:grpSpPr>
          <a:xfrm>
            <a:off x="5724005" y="3222095"/>
            <a:ext cx="356221" cy="356257"/>
            <a:chOff x="-9523700" y="3614000"/>
            <a:chExt cx="353675" cy="353675"/>
          </a:xfrm>
        </p:grpSpPr>
        <p:sp>
          <p:nvSpPr>
            <p:cNvPr id="7708" name="Google Shape;7708;p6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67"/>
          <p:cNvGrpSpPr/>
          <p:nvPr/>
        </p:nvGrpSpPr>
        <p:grpSpPr>
          <a:xfrm>
            <a:off x="7508956" y="3244737"/>
            <a:ext cx="356221" cy="354670"/>
            <a:chOff x="-9523700" y="4049550"/>
            <a:chExt cx="353675" cy="352100"/>
          </a:xfrm>
        </p:grpSpPr>
        <p:sp>
          <p:nvSpPr>
            <p:cNvPr id="7718" name="Google Shape;7718;p6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67"/>
          <p:cNvGrpSpPr/>
          <p:nvPr/>
        </p:nvGrpSpPr>
        <p:grpSpPr>
          <a:xfrm>
            <a:off x="7065071" y="3244710"/>
            <a:ext cx="357002" cy="311029"/>
            <a:chOff x="-8209150" y="3659675"/>
            <a:chExt cx="354450" cy="308775"/>
          </a:xfrm>
        </p:grpSpPr>
        <p:sp>
          <p:nvSpPr>
            <p:cNvPr id="7726" name="Google Shape;7726;p6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67"/>
          <p:cNvGrpSpPr/>
          <p:nvPr/>
        </p:nvGrpSpPr>
        <p:grpSpPr>
          <a:xfrm>
            <a:off x="6178632" y="2273623"/>
            <a:ext cx="356221" cy="353059"/>
            <a:chOff x="-12643475" y="4081850"/>
            <a:chExt cx="353675" cy="350500"/>
          </a:xfrm>
        </p:grpSpPr>
        <p:sp>
          <p:nvSpPr>
            <p:cNvPr id="7733" name="Google Shape;7733;p6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7" name="Google Shape;7737;p67"/>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8" name="Google Shape;7738;p67"/>
          <p:cNvGrpSpPr/>
          <p:nvPr/>
        </p:nvGrpSpPr>
        <p:grpSpPr>
          <a:xfrm>
            <a:off x="7961232" y="2283532"/>
            <a:ext cx="356221" cy="333240"/>
            <a:chOff x="-10858725" y="4092875"/>
            <a:chExt cx="353675" cy="330825"/>
          </a:xfrm>
        </p:grpSpPr>
        <p:sp>
          <p:nvSpPr>
            <p:cNvPr id="7739" name="Google Shape;7739;p6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7"/>
          <p:cNvGrpSpPr/>
          <p:nvPr/>
        </p:nvGrpSpPr>
        <p:grpSpPr>
          <a:xfrm>
            <a:off x="6219755" y="3222498"/>
            <a:ext cx="252278" cy="355451"/>
            <a:chOff x="-9039300" y="3614000"/>
            <a:chExt cx="250475" cy="352875"/>
          </a:xfrm>
        </p:grpSpPr>
        <p:sp>
          <p:nvSpPr>
            <p:cNvPr id="7746" name="Google Shape;7746;p6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7"/>
          <p:cNvGrpSpPr/>
          <p:nvPr/>
        </p:nvGrpSpPr>
        <p:grpSpPr>
          <a:xfrm>
            <a:off x="7951721" y="3244737"/>
            <a:ext cx="354635" cy="354670"/>
            <a:chOff x="-9088150" y="4049550"/>
            <a:chExt cx="352100" cy="352100"/>
          </a:xfrm>
        </p:grpSpPr>
        <p:sp>
          <p:nvSpPr>
            <p:cNvPr id="7749" name="Google Shape;7749;p6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67"/>
          <p:cNvGrpSpPr/>
          <p:nvPr/>
        </p:nvGrpSpPr>
        <p:grpSpPr>
          <a:xfrm>
            <a:off x="7086085" y="2746970"/>
            <a:ext cx="315757" cy="354670"/>
            <a:chOff x="-8191825" y="3174500"/>
            <a:chExt cx="313500" cy="352100"/>
          </a:xfrm>
        </p:grpSpPr>
        <p:sp>
          <p:nvSpPr>
            <p:cNvPr id="7756" name="Google Shape;7756;p6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7"/>
          <p:cNvGrpSpPr/>
          <p:nvPr/>
        </p:nvGrpSpPr>
        <p:grpSpPr>
          <a:xfrm>
            <a:off x="4835443" y="1387491"/>
            <a:ext cx="356221" cy="354973"/>
            <a:chOff x="-13947000" y="3212800"/>
            <a:chExt cx="353675" cy="352400"/>
          </a:xfrm>
        </p:grpSpPr>
        <p:sp>
          <p:nvSpPr>
            <p:cNvPr id="7760" name="Google Shape;7760;p6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2" name="Google Shape;7762;p67"/>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67"/>
          <p:cNvGrpSpPr/>
          <p:nvPr/>
        </p:nvGrpSpPr>
        <p:grpSpPr>
          <a:xfrm>
            <a:off x="5278038" y="1386849"/>
            <a:ext cx="356221" cy="356257"/>
            <a:chOff x="-13512225" y="3211525"/>
            <a:chExt cx="353675" cy="353675"/>
          </a:xfrm>
        </p:grpSpPr>
        <p:sp>
          <p:nvSpPr>
            <p:cNvPr id="7764" name="Google Shape;7764;p6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67"/>
          <p:cNvGrpSpPr/>
          <p:nvPr/>
        </p:nvGrpSpPr>
        <p:grpSpPr>
          <a:xfrm>
            <a:off x="6168320" y="1387239"/>
            <a:ext cx="356221" cy="355476"/>
            <a:chOff x="-12643475" y="3212300"/>
            <a:chExt cx="353675" cy="352900"/>
          </a:xfrm>
        </p:grpSpPr>
        <p:sp>
          <p:nvSpPr>
            <p:cNvPr id="7770" name="Google Shape;7770;p6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67"/>
          <p:cNvGrpSpPr/>
          <p:nvPr/>
        </p:nvGrpSpPr>
        <p:grpSpPr>
          <a:xfrm>
            <a:off x="6168320" y="1839013"/>
            <a:ext cx="356221" cy="333366"/>
            <a:chOff x="-12643475" y="3657325"/>
            <a:chExt cx="353675" cy="330950"/>
          </a:xfrm>
        </p:grpSpPr>
        <p:sp>
          <p:nvSpPr>
            <p:cNvPr id="7780" name="Google Shape;7780;p6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67"/>
          <p:cNvGrpSpPr/>
          <p:nvPr/>
        </p:nvGrpSpPr>
        <p:grpSpPr>
          <a:xfrm>
            <a:off x="7951322" y="1387642"/>
            <a:ext cx="355416" cy="354670"/>
            <a:chOff x="-10857925" y="3213875"/>
            <a:chExt cx="352875" cy="352100"/>
          </a:xfrm>
        </p:grpSpPr>
        <p:sp>
          <p:nvSpPr>
            <p:cNvPr id="7787" name="Google Shape;7787;p6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67"/>
          <p:cNvGrpSpPr/>
          <p:nvPr/>
        </p:nvGrpSpPr>
        <p:grpSpPr>
          <a:xfrm>
            <a:off x="6168237" y="2747071"/>
            <a:ext cx="356096" cy="354469"/>
            <a:chOff x="-9089725" y="3180200"/>
            <a:chExt cx="353550" cy="351900"/>
          </a:xfrm>
        </p:grpSpPr>
        <p:sp>
          <p:nvSpPr>
            <p:cNvPr id="7798" name="Google Shape;7798;p6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67"/>
          <p:cNvGrpSpPr/>
          <p:nvPr/>
        </p:nvGrpSpPr>
        <p:grpSpPr>
          <a:xfrm>
            <a:off x="7060235" y="1826875"/>
            <a:ext cx="358588" cy="357642"/>
            <a:chOff x="7083760" y="1971660"/>
            <a:chExt cx="358588" cy="357642"/>
          </a:xfrm>
        </p:grpSpPr>
        <p:sp>
          <p:nvSpPr>
            <p:cNvPr id="7801" name="Google Shape;7801;p67"/>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3" name="Google Shape;7813;p67"/>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814" name="Google Shape;7814;p67"/>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18"/>
        <p:cNvGrpSpPr/>
        <p:nvPr/>
      </p:nvGrpSpPr>
      <p:grpSpPr>
        <a:xfrm>
          <a:off x="0" y="0"/>
          <a:ext cx="0" cy="0"/>
          <a:chOff x="0" y="0"/>
          <a:chExt cx="0" cy="0"/>
        </a:xfrm>
      </p:grpSpPr>
      <p:sp>
        <p:nvSpPr>
          <p:cNvPr id="7819" name="Google Shape;7819;p68"/>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0" name="Google Shape;7820;p68"/>
          <p:cNvGrpSpPr/>
          <p:nvPr/>
        </p:nvGrpSpPr>
        <p:grpSpPr>
          <a:xfrm>
            <a:off x="719610" y="2243507"/>
            <a:ext cx="452798" cy="449473"/>
            <a:chOff x="-21322300" y="3693325"/>
            <a:chExt cx="306400" cy="304150"/>
          </a:xfrm>
        </p:grpSpPr>
        <p:sp>
          <p:nvSpPr>
            <p:cNvPr id="7821" name="Google Shape;7821;p6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68"/>
          <p:cNvGrpSpPr/>
          <p:nvPr/>
        </p:nvGrpSpPr>
        <p:grpSpPr>
          <a:xfrm>
            <a:off x="719019" y="2810244"/>
            <a:ext cx="453980" cy="422540"/>
            <a:chOff x="-21322300" y="4077125"/>
            <a:chExt cx="307200" cy="285925"/>
          </a:xfrm>
        </p:grpSpPr>
        <p:sp>
          <p:nvSpPr>
            <p:cNvPr id="7826" name="Google Shape;7826;p6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68"/>
          <p:cNvGrpSpPr/>
          <p:nvPr/>
        </p:nvGrpSpPr>
        <p:grpSpPr>
          <a:xfrm>
            <a:off x="3496195" y="1689128"/>
            <a:ext cx="451653" cy="450212"/>
            <a:chOff x="-19394200" y="3333800"/>
            <a:chExt cx="305625" cy="304650"/>
          </a:xfrm>
        </p:grpSpPr>
        <p:sp>
          <p:nvSpPr>
            <p:cNvPr id="7839" name="Google Shape;7839;p6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8"/>
          <p:cNvGrpSpPr/>
          <p:nvPr/>
        </p:nvGrpSpPr>
        <p:grpSpPr>
          <a:xfrm>
            <a:off x="3495032" y="2243580"/>
            <a:ext cx="453980" cy="449325"/>
            <a:chOff x="-19396575" y="3708500"/>
            <a:chExt cx="307200" cy="304050"/>
          </a:xfrm>
        </p:grpSpPr>
        <p:sp>
          <p:nvSpPr>
            <p:cNvPr id="7849" name="Google Shape;7849;p6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68"/>
          <p:cNvGrpSpPr/>
          <p:nvPr/>
        </p:nvGrpSpPr>
        <p:grpSpPr>
          <a:xfrm>
            <a:off x="3489212" y="2796461"/>
            <a:ext cx="465618" cy="450101"/>
            <a:chOff x="-19394200" y="4084200"/>
            <a:chExt cx="315075" cy="304575"/>
          </a:xfrm>
        </p:grpSpPr>
        <p:sp>
          <p:nvSpPr>
            <p:cNvPr id="7853" name="Google Shape;7853;p6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8"/>
          <p:cNvGrpSpPr/>
          <p:nvPr/>
        </p:nvGrpSpPr>
        <p:grpSpPr>
          <a:xfrm>
            <a:off x="6294923" y="1689001"/>
            <a:ext cx="400447" cy="450470"/>
            <a:chOff x="-17526750" y="3309200"/>
            <a:chExt cx="270975" cy="304825"/>
          </a:xfrm>
        </p:grpSpPr>
        <p:sp>
          <p:nvSpPr>
            <p:cNvPr id="7860" name="Google Shape;7860;p6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68"/>
          <p:cNvGrpSpPr/>
          <p:nvPr/>
        </p:nvGrpSpPr>
        <p:grpSpPr>
          <a:xfrm>
            <a:off x="6271075" y="2244173"/>
            <a:ext cx="448143" cy="448143"/>
            <a:chOff x="-17542500" y="3684100"/>
            <a:chExt cx="303250" cy="303250"/>
          </a:xfrm>
        </p:grpSpPr>
        <p:sp>
          <p:nvSpPr>
            <p:cNvPr id="7866" name="Google Shape;7866;p6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68"/>
          <p:cNvGrpSpPr/>
          <p:nvPr/>
        </p:nvGrpSpPr>
        <p:grpSpPr>
          <a:xfrm>
            <a:off x="6270484" y="2810817"/>
            <a:ext cx="449325" cy="421395"/>
            <a:chOff x="-17542500" y="4068450"/>
            <a:chExt cx="304050" cy="285150"/>
          </a:xfrm>
        </p:grpSpPr>
        <p:sp>
          <p:nvSpPr>
            <p:cNvPr id="7874" name="Google Shape;7874;p6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8"/>
          <p:cNvGrpSpPr/>
          <p:nvPr/>
        </p:nvGrpSpPr>
        <p:grpSpPr>
          <a:xfrm>
            <a:off x="3500906" y="3342211"/>
            <a:ext cx="343404" cy="449325"/>
            <a:chOff x="-15652200" y="3335975"/>
            <a:chExt cx="232375" cy="304050"/>
          </a:xfrm>
        </p:grpSpPr>
        <p:sp>
          <p:nvSpPr>
            <p:cNvPr id="7881" name="Google Shape;7881;p6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68"/>
          <p:cNvGrpSpPr/>
          <p:nvPr/>
        </p:nvGrpSpPr>
        <p:grpSpPr>
          <a:xfrm>
            <a:off x="1274819" y="2243729"/>
            <a:ext cx="449325" cy="449030"/>
            <a:chOff x="-20945825" y="3692175"/>
            <a:chExt cx="304050" cy="303850"/>
          </a:xfrm>
        </p:grpSpPr>
        <p:sp>
          <p:nvSpPr>
            <p:cNvPr id="7891" name="Google Shape;7891;p6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68"/>
          <p:cNvGrpSpPr/>
          <p:nvPr/>
        </p:nvGrpSpPr>
        <p:grpSpPr>
          <a:xfrm>
            <a:off x="4081644" y="1689848"/>
            <a:ext cx="372516" cy="448771"/>
            <a:chOff x="-18994100" y="3334775"/>
            <a:chExt cx="252075" cy="303675"/>
          </a:xfrm>
        </p:grpSpPr>
        <p:sp>
          <p:nvSpPr>
            <p:cNvPr id="7896" name="Google Shape;7896;p6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68"/>
          <p:cNvGrpSpPr/>
          <p:nvPr/>
        </p:nvGrpSpPr>
        <p:grpSpPr>
          <a:xfrm>
            <a:off x="4096200" y="2244743"/>
            <a:ext cx="343404" cy="446998"/>
            <a:chOff x="-18983850" y="3710075"/>
            <a:chExt cx="232375" cy="302475"/>
          </a:xfrm>
        </p:grpSpPr>
        <p:sp>
          <p:nvSpPr>
            <p:cNvPr id="7901" name="Google Shape;7901;p6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68"/>
          <p:cNvGrpSpPr/>
          <p:nvPr/>
        </p:nvGrpSpPr>
        <p:grpSpPr>
          <a:xfrm>
            <a:off x="1274247" y="1689573"/>
            <a:ext cx="450470" cy="449325"/>
            <a:chOff x="-20946600" y="3317850"/>
            <a:chExt cx="304825" cy="304050"/>
          </a:xfrm>
        </p:grpSpPr>
        <p:sp>
          <p:nvSpPr>
            <p:cNvPr id="7906" name="Google Shape;7906;p6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68"/>
          <p:cNvGrpSpPr/>
          <p:nvPr/>
        </p:nvGrpSpPr>
        <p:grpSpPr>
          <a:xfrm>
            <a:off x="1300422" y="2797442"/>
            <a:ext cx="398119" cy="448143"/>
            <a:chOff x="-20930075" y="4066100"/>
            <a:chExt cx="269400" cy="303250"/>
          </a:xfrm>
        </p:grpSpPr>
        <p:sp>
          <p:nvSpPr>
            <p:cNvPr id="7910" name="Google Shape;7910;p6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68"/>
          <p:cNvGrpSpPr/>
          <p:nvPr/>
        </p:nvGrpSpPr>
        <p:grpSpPr>
          <a:xfrm>
            <a:off x="4042667" y="2797422"/>
            <a:ext cx="450470" cy="448180"/>
            <a:chOff x="-19020075" y="4084200"/>
            <a:chExt cx="304825" cy="303275"/>
          </a:xfrm>
        </p:grpSpPr>
        <p:sp>
          <p:nvSpPr>
            <p:cNvPr id="7913" name="Google Shape;7913;p6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68"/>
          <p:cNvGrpSpPr/>
          <p:nvPr/>
        </p:nvGrpSpPr>
        <p:grpSpPr>
          <a:xfrm>
            <a:off x="6859931" y="1689001"/>
            <a:ext cx="396937" cy="450470"/>
            <a:chOff x="-17149475" y="3309200"/>
            <a:chExt cx="268600" cy="304825"/>
          </a:xfrm>
        </p:grpSpPr>
        <p:sp>
          <p:nvSpPr>
            <p:cNvPr id="7923" name="Google Shape;7923;p6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8"/>
          <p:cNvGrpSpPr/>
          <p:nvPr/>
        </p:nvGrpSpPr>
        <p:grpSpPr>
          <a:xfrm>
            <a:off x="6833737" y="2258120"/>
            <a:ext cx="449325" cy="420249"/>
            <a:chOff x="-17168375" y="3692750"/>
            <a:chExt cx="304050" cy="284375"/>
          </a:xfrm>
        </p:grpSpPr>
        <p:sp>
          <p:nvSpPr>
            <p:cNvPr id="7926" name="Google Shape;7926;p6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68"/>
          <p:cNvGrpSpPr/>
          <p:nvPr/>
        </p:nvGrpSpPr>
        <p:grpSpPr>
          <a:xfrm>
            <a:off x="6830246" y="2796852"/>
            <a:ext cx="456308" cy="449325"/>
            <a:chOff x="-17170750" y="4058800"/>
            <a:chExt cx="308775" cy="304050"/>
          </a:xfrm>
        </p:grpSpPr>
        <p:sp>
          <p:nvSpPr>
            <p:cNvPr id="7934" name="Google Shape;7934;p6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68"/>
          <p:cNvGrpSpPr/>
          <p:nvPr/>
        </p:nvGrpSpPr>
        <p:grpSpPr>
          <a:xfrm>
            <a:off x="5692143" y="3343358"/>
            <a:ext cx="450470" cy="446998"/>
            <a:chOff x="-15688425" y="3707725"/>
            <a:chExt cx="304825" cy="302475"/>
          </a:xfrm>
        </p:grpSpPr>
        <p:sp>
          <p:nvSpPr>
            <p:cNvPr id="7952" name="Google Shape;7952;p6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68"/>
          <p:cNvGrpSpPr/>
          <p:nvPr/>
        </p:nvGrpSpPr>
        <p:grpSpPr>
          <a:xfrm>
            <a:off x="1836300" y="1690441"/>
            <a:ext cx="451653" cy="447589"/>
            <a:chOff x="-20572500" y="3319025"/>
            <a:chExt cx="305625" cy="302875"/>
          </a:xfrm>
        </p:grpSpPr>
        <p:sp>
          <p:nvSpPr>
            <p:cNvPr id="7959" name="Google Shape;7959;p6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8"/>
          <p:cNvGrpSpPr/>
          <p:nvPr/>
        </p:nvGrpSpPr>
        <p:grpSpPr>
          <a:xfrm>
            <a:off x="1837463" y="2305410"/>
            <a:ext cx="449325" cy="325670"/>
            <a:chOff x="-20571700" y="3722875"/>
            <a:chExt cx="304050" cy="220375"/>
          </a:xfrm>
        </p:grpSpPr>
        <p:sp>
          <p:nvSpPr>
            <p:cNvPr id="7962" name="Google Shape;7962;p6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68"/>
          <p:cNvGrpSpPr/>
          <p:nvPr/>
        </p:nvGrpSpPr>
        <p:grpSpPr>
          <a:xfrm>
            <a:off x="1836891" y="2796278"/>
            <a:ext cx="450470" cy="450470"/>
            <a:chOff x="-20571700" y="4066875"/>
            <a:chExt cx="304825" cy="304825"/>
          </a:xfrm>
        </p:grpSpPr>
        <p:sp>
          <p:nvSpPr>
            <p:cNvPr id="7970" name="Google Shape;7970;p6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68"/>
          <p:cNvGrpSpPr/>
          <p:nvPr/>
        </p:nvGrpSpPr>
        <p:grpSpPr>
          <a:xfrm>
            <a:off x="4603593" y="1688259"/>
            <a:ext cx="453980" cy="451948"/>
            <a:chOff x="-18645175" y="3334200"/>
            <a:chExt cx="307200" cy="305825"/>
          </a:xfrm>
        </p:grpSpPr>
        <p:sp>
          <p:nvSpPr>
            <p:cNvPr id="7977" name="Google Shape;7977;p6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8"/>
          <p:cNvGrpSpPr/>
          <p:nvPr/>
        </p:nvGrpSpPr>
        <p:grpSpPr>
          <a:xfrm>
            <a:off x="4604184" y="2242989"/>
            <a:ext cx="452798" cy="450507"/>
            <a:chOff x="-18645175" y="3708500"/>
            <a:chExt cx="306400" cy="304850"/>
          </a:xfrm>
        </p:grpSpPr>
        <p:sp>
          <p:nvSpPr>
            <p:cNvPr id="7983" name="Google Shape;7983;p6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68"/>
          <p:cNvGrpSpPr/>
          <p:nvPr/>
        </p:nvGrpSpPr>
        <p:grpSpPr>
          <a:xfrm>
            <a:off x="4601857" y="2795630"/>
            <a:ext cx="457453" cy="451763"/>
            <a:chOff x="-18647525" y="4082625"/>
            <a:chExt cx="309550" cy="305700"/>
          </a:xfrm>
        </p:grpSpPr>
        <p:sp>
          <p:nvSpPr>
            <p:cNvPr id="7991" name="Google Shape;7991;p6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68"/>
          <p:cNvGrpSpPr/>
          <p:nvPr/>
        </p:nvGrpSpPr>
        <p:grpSpPr>
          <a:xfrm>
            <a:off x="7412241" y="1689592"/>
            <a:ext cx="395755" cy="449288"/>
            <a:chOff x="-16775350" y="3309200"/>
            <a:chExt cx="267800" cy="304025"/>
          </a:xfrm>
        </p:grpSpPr>
        <p:sp>
          <p:nvSpPr>
            <p:cNvPr id="7996" name="Google Shape;7996;p6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68"/>
          <p:cNvGrpSpPr/>
          <p:nvPr/>
        </p:nvGrpSpPr>
        <p:grpSpPr>
          <a:xfrm>
            <a:off x="7412241" y="2241827"/>
            <a:ext cx="395755" cy="452835"/>
            <a:chOff x="-16775350" y="3683300"/>
            <a:chExt cx="267800" cy="306425"/>
          </a:xfrm>
        </p:grpSpPr>
        <p:sp>
          <p:nvSpPr>
            <p:cNvPr id="8000" name="Google Shape;8000;p6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68"/>
          <p:cNvGrpSpPr/>
          <p:nvPr/>
        </p:nvGrpSpPr>
        <p:grpSpPr>
          <a:xfrm>
            <a:off x="7384292" y="2796870"/>
            <a:ext cx="451653" cy="449288"/>
            <a:chOff x="-16794250" y="4058225"/>
            <a:chExt cx="305625" cy="304025"/>
          </a:xfrm>
        </p:grpSpPr>
        <p:sp>
          <p:nvSpPr>
            <p:cNvPr id="8004" name="Google Shape;8004;p6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3" name="Google Shape;8013;p68"/>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4" name="Google Shape;8014;p68"/>
          <p:cNvGrpSpPr/>
          <p:nvPr/>
        </p:nvGrpSpPr>
        <p:grpSpPr>
          <a:xfrm>
            <a:off x="2385709" y="1689573"/>
            <a:ext cx="457453" cy="449325"/>
            <a:chOff x="-20199150" y="3317850"/>
            <a:chExt cx="309550" cy="304050"/>
          </a:xfrm>
        </p:grpSpPr>
        <p:sp>
          <p:nvSpPr>
            <p:cNvPr id="8015" name="Google Shape;8015;p6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8"/>
          <p:cNvGrpSpPr/>
          <p:nvPr/>
        </p:nvGrpSpPr>
        <p:grpSpPr>
          <a:xfrm>
            <a:off x="2388036" y="2242861"/>
            <a:ext cx="452798" cy="450766"/>
            <a:chOff x="-20199150" y="3693150"/>
            <a:chExt cx="306400" cy="305025"/>
          </a:xfrm>
        </p:grpSpPr>
        <p:sp>
          <p:nvSpPr>
            <p:cNvPr id="8023" name="Google Shape;8023;p6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8"/>
          <p:cNvGrpSpPr/>
          <p:nvPr/>
        </p:nvGrpSpPr>
        <p:grpSpPr>
          <a:xfrm>
            <a:off x="2388609" y="2795687"/>
            <a:ext cx="451653" cy="451653"/>
            <a:chOff x="-20197575" y="4066875"/>
            <a:chExt cx="305625" cy="305625"/>
          </a:xfrm>
        </p:grpSpPr>
        <p:sp>
          <p:nvSpPr>
            <p:cNvPr id="8030" name="Google Shape;8030;p6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8"/>
          <p:cNvGrpSpPr/>
          <p:nvPr/>
        </p:nvGrpSpPr>
        <p:grpSpPr>
          <a:xfrm>
            <a:off x="5170827" y="1687520"/>
            <a:ext cx="449325" cy="453426"/>
            <a:chOff x="-18271050" y="3333200"/>
            <a:chExt cx="304050" cy="306825"/>
          </a:xfrm>
        </p:grpSpPr>
        <p:sp>
          <p:nvSpPr>
            <p:cNvPr id="8039" name="Google Shape;8039;p6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8"/>
          <p:cNvGrpSpPr/>
          <p:nvPr/>
        </p:nvGrpSpPr>
        <p:grpSpPr>
          <a:xfrm>
            <a:off x="5171399" y="2244171"/>
            <a:ext cx="448180" cy="448143"/>
            <a:chOff x="-18270275" y="3710875"/>
            <a:chExt cx="303275" cy="303250"/>
          </a:xfrm>
        </p:grpSpPr>
        <p:sp>
          <p:nvSpPr>
            <p:cNvPr id="8045" name="Google Shape;8045;p6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8"/>
          <p:cNvGrpSpPr/>
          <p:nvPr/>
        </p:nvGrpSpPr>
        <p:grpSpPr>
          <a:xfrm>
            <a:off x="5224951" y="2797422"/>
            <a:ext cx="341076" cy="448180"/>
            <a:chOff x="-18234025" y="4084200"/>
            <a:chExt cx="230800" cy="303275"/>
          </a:xfrm>
        </p:grpSpPr>
        <p:sp>
          <p:nvSpPr>
            <p:cNvPr id="8052" name="Google Shape;8052;p6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68"/>
          <p:cNvGrpSpPr/>
          <p:nvPr/>
        </p:nvGrpSpPr>
        <p:grpSpPr>
          <a:xfrm>
            <a:off x="2337506" y="3341641"/>
            <a:ext cx="449325" cy="450470"/>
            <a:chOff x="-16419350" y="3308400"/>
            <a:chExt cx="304050" cy="304825"/>
          </a:xfrm>
        </p:grpSpPr>
        <p:sp>
          <p:nvSpPr>
            <p:cNvPr id="8056" name="Google Shape;8056;p6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8"/>
          <p:cNvGrpSpPr/>
          <p:nvPr/>
        </p:nvGrpSpPr>
        <p:grpSpPr>
          <a:xfrm>
            <a:off x="4609062" y="3340423"/>
            <a:ext cx="395755" cy="452872"/>
            <a:chOff x="-16401225" y="3683275"/>
            <a:chExt cx="267800" cy="306450"/>
          </a:xfrm>
        </p:grpSpPr>
        <p:sp>
          <p:nvSpPr>
            <p:cNvPr id="8064" name="Google Shape;8064;p6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8"/>
          <p:cNvGrpSpPr/>
          <p:nvPr/>
        </p:nvGrpSpPr>
        <p:grpSpPr>
          <a:xfrm>
            <a:off x="7974511" y="2797062"/>
            <a:ext cx="450470" cy="448180"/>
            <a:chOff x="-16419350" y="4058200"/>
            <a:chExt cx="304825" cy="303275"/>
          </a:xfrm>
        </p:grpSpPr>
        <p:sp>
          <p:nvSpPr>
            <p:cNvPr id="8072" name="Google Shape;8072;p6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8"/>
          <p:cNvGrpSpPr/>
          <p:nvPr/>
        </p:nvGrpSpPr>
        <p:grpSpPr>
          <a:xfrm>
            <a:off x="4001398" y="3343080"/>
            <a:ext cx="450507" cy="447589"/>
            <a:chOff x="-15296200" y="3326900"/>
            <a:chExt cx="304850" cy="302875"/>
          </a:xfrm>
        </p:grpSpPr>
        <p:sp>
          <p:nvSpPr>
            <p:cNvPr id="8080" name="Google Shape;8080;p6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68"/>
          <p:cNvGrpSpPr/>
          <p:nvPr/>
        </p:nvGrpSpPr>
        <p:grpSpPr>
          <a:xfrm>
            <a:off x="2917051" y="1706881"/>
            <a:ext cx="486566" cy="414708"/>
            <a:chOff x="-19835275" y="3330250"/>
            <a:chExt cx="329250" cy="280625"/>
          </a:xfrm>
        </p:grpSpPr>
        <p:sp>
          <p:nvSpPr>
            <p:cNvPr id="8086" name="Google Shape;8086;p6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68"/>
          <p:cNvGrpSpPr/>
          <p:nvPr/>
        </p:nvGrpSpPr>
        <p:grpSpPr>
          <a:xfrm>
            <a:off x="2935080" y="2243470"/>
            <a:ext cx="450507" cy="449547"/>
            <a:chOff x="-19822675" y="3692750"/>
            <a:chExt cx="304850" cy="304200"/>
          </a:xfrm>
        </p:grpSpPr>
        <p:sp>
          <p:nvSpPr>
            <p:cNvPr id="8090" name="Google Shape;8090;p6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68"/>
          <p:cNvGrpSpPr/>
          <p:nvPr/>
        </p:nvGrpSpPr>
        <p:grpSpPr>
          <a:xfrm>
            <a:off x="2935672" y="2796278"/>
            <a:ext cx="449325" cy="450470"/>
            <a:chOff x="-19822675" y="4066875"/>
            <a:chExt cx="304050" cy="304825"/>
          </a:xfrm>
        </p:grpSpPr>
        <p:sp>
          <p:nvSpPr>
            <p:cNvPr id="8096" name="Google Shape;8096;p6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8"/>
          <p:cNvGrpSpPr/>
          <p:nvPr/>
        </p:nvGrpSpPr>
        <p:grpSpPr>
          <a:xfrm>
            <a:off x="5744740" y="1689571"/>
            <a:ext cx="399302" cy="449325"/>
            <a:chOff x="-17878825" y="3334400"/>
            <a:chExt cx="270200" cy="304050"/>
          </a:xfrm>
        </p:grpSpPr>
        <p:sp>
          <p:nvSpPr>
            <p:cNvPr id="8103" name="Google Shape;8103;p6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8"/>
          <p:cNvGrpSpPr/>
          <p:nvPr/>
        </p:nvGrpSpPr>
        <p:grpSpPr>
          <a:xfrm>
            <a:off x="5718565" y="2242416"/>
            <a:ext cx="451653" cy="451653"/>
            <a:chOff x="-17896150" y="3709300"/>
            <a:chExt cx="305625" cy="305625"/>
          </a:xfrm>
        </p:grpSpPr>
        <p:sp>
          <p:nvSpPr>
            <p:cNvPr id="8111" name="Google Shape;8111;p6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8"/>
          <p:cNvGrpSpPr/>
          <p:nvPr/>
        </p:nvGrpSpPr>
        <p:grpSpPr>
          <a:xfrm>
            <a:off x="5746495" y="2795686"/>
            <a:ext cx="395792" cy="451653"/>
            <a:chOff x="-17878025" y="4082625"/>
            <a:chExt cx="267825" cy="305625"/>
          </a:xfrm>
        </p:grpSpPr>
        <p:sp>
          <p:nvSpPr>
            <p:cNvPr id="8116" name="Google Shape;8116;p6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8"/>
          <p:cNvGrpSpPr/>
          <p:nvPr/>
        </p:nvGrpSpPr>
        <p:grpSpPr>
          <a:xfrm>
            <a:off x="2890388" y="3355015"/>
            <a:ext cx="450507" cy="423722"/>
            <a:chOff x="-16044450" y="3317850"/>
            <a:chExt cx="304850" cy="286725"/>
          </a:xfrm>
        </p:grpSpPr>
        <p:sp>
          <p:nvSpPr>
            <p:cNvPr id="8124" name="Google Shape;8124;p6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8" name="Google Shape;8128;p68"/>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9" name="Google Shape;8129;p68"/>
          <p:cNvGrpSpPr/>
          <p:nvPr/>
        </p:nvGrpSpPr>
        <p:grpSpPr>
          <a:xfrm>
            <a:off x="8012905" y="2243724"/>
            <a:ext cx="373662" cy="449030"/>
            <a:chOff x="-16018450" y="4058400"/>
            <a:chExt cx="252850" cy="303850"/>
          </a:xfrm>
        </p:grpSpPr>
        <p:sp>
          <p:nvSpPr>
            <p:cNvPr id="8130" name="Google Shape;8130;p6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4" name="Google Shape;8134;p68"/>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39"/>
        <p:cNvGrpSpPr/>
        <p:nvPr/>
      </p:nvGrpSpPr>
      <p:grpSpPr>
        <a:xfrm>
          <a:off x="0" y="0"/>
          <a:ext cx="0" cy="0"/>
          <a:chOff x="0" y="0"/>
          <a:chExt cx="0" cy="0"/>
        </a:xfrm>
      </p:grpSpPr>
      <p:grpSp>
        <p:nvGrpSpPr>
          <p:cNvPr id="8140" name="Google Shape;8140;p69"/>
          <p:cNvGrpSpPr/>
          <p:nvPr/>
        </p:nvGrpSpPr>
        <p:grpSpPr>
          <a:xfrm>
            <a:off x="829817" y="1689241"/>
            <a:ext cx="442337" cy="419623"/>
            <a:chOff x="-6696925" y="3272575"/>
            <a:chExt cx="307200" cy="291425"/>
          </a:xfrm>
        </p:grpSpPr>
        <p:sp>
          <p:nvSpPr>
            <p:cNvPr id="8141" name="Google Shape;8141;p6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9"/>
          <p:cNvGrpSpPr/>
          <p:nvPr/>
        </p:nvGrpSpPr>
        <p:grpSpPr>
          <a:xfrm>
            <a:off x="829799" y="2204636"/>
            <a:ext cx="442373" cy="420775"/>
            <a:chOff x="-6690625" y="3631325"/>
            <a:chExt cx="307225" cy="292225"/>
          </a:xfrm>
        </p:grpSpPr>
        <p:sp>
          <p:nvSpPr>
            <p:cNvPr id="8144" name="Google Shape;8144;p6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69"/>
          <p:cNvGrpSpPr/>
          <p:nvPr/>
        </p:nvGrpSpPr>
        <p:grpSpPr>
          <a:xfrm>
            <a:off x="851921" y="2756972"/>
            <a:ext cx="421927" cy="419371"/>
            <a:chOff x="-6689825" y="3992050"/>
            <a:chExt cx="293025" cy="291250"/>
          </a:xfrm>
        </p:grpSpPr>
        <p:sp>
          <p:nvSpPr>
            <p:cNvPr id="8150" name="Google Shape;8150;p6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9"/>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9"/>
          <p:cNvGrpSpPr/>
          <p:nvPr/>
        </p:nvGrpSpPr>
        <p:grpSpPr>
          <a:xfrm>
            <a:off x="3535232" y="2205192"/>
            <a:ext cx="423043" cy="419659"/>
            <a:chOff x="-4837325" y="3612425"/>
            <a:chExt cx="293800" cy="291450"/>
          </a:xfrm>
        </p:grpSpPr>
        <p:sp>
          <p:nvSpPr>
            <p:cNvPr id="8164" name="Google Shape;8164;p6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9"/>
          <p:cNvGrpSpPr/>
          <p:nvPr/>
        </p:nvGrpSpPr>
        <p:grpSpPr>
          <a:xfrm>
            <a:off x="3548265" y="2756826"/>
            <a:ext cx="420775" cy="419659"/>
            <a:chOff x="-4837325" y="3971575"/>
            <a:chExt cx="292225" cy="291450"/>
          </a:xfrm>
        </p:grpSpPr>
        <p:sp>
          <p:nvSpPr>
            <p:cNvPr id="8168" name="Google Shape;8168;p6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9"/>
          <p:cNvGrpSpPr/>
          <p:nvPr/>
        </p:nvGrpSpPr>
        <p:grpSpPr>
          <a:xfrm>
            <a:off x="6240279" y="1714185"/>
            <a:ext cx="430998" cy="369730"/>
            <a:chOff x="-3037625" y="3254850"/>
            <a:chExt cx="299325" cy="256775"/>
          </a:xfrm>
        </p:grpSpPr>
        <p:sp>
          <p:nvSpPr>
            <p:cNvPr id="8175" name="Google Shape;8175;p6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9"/>
          <p:cNvGrpSpPr/>
          <p:nvPr/>
        </p:nvGrpSpPr>
        <p:grpSpPr>
          <a:xfrm>
            <a:off x="6244239" y="2204615"/>
            <a:ext cx="423079" cy="420811"/>
            <a:chOff x="-3031325" y="3597450"/>
            <a:chExt cx="293825" cy="292250"/>
          </a:xfrm>
        </p:grpSpPr>
        <p:sp>
          <p:nvSpPr>
            <p:cNvPr id="8180" name="Google Shape;8180;p6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9"/>
          <p:cNvGrpSpPr/>
          <p:nvPr/>
        </p:nvGrpSpPr>
        <p:grpSpPr>
          <a:xfrm>
            <a:off x="6256714" y="2781214"/>
            <a:ext cx="421927" cy="370882"/>
            <a:chOff x="-3030525" y="3973150"/>
            <a:chExt cx="293025" cy="257575"/>
          </a:xfrm>
        </p:grpSpPr>
        <p:sp>
          <p:nvSpPr>
            <p:cNvPr id="8185" name="Google Shape;8185;p6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69"/>
          <p:cNvGrpSpPr/>
          <p:nvPr/>
        </p:nvGrpSpPr>
        <p:grpSpPr>
          <a:xfrm>
            <a:off x="1358307" y="3369426"/>
            <a:ext cx="421927" cy="297195"/>
            <a:chOff x="-1199300" y="3279250"/>
            <a:chExt cx="293025" cy="206400"/>
          </a:xfrm>
        </p:grpSpPr>
        <p:sp>
          <p:nvSpPr>
            <p:cNvPr id="8188" name="Google Shape;8188;p6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9"/>
          <p:cNvGrpSpPr/>
          <p:nvPr/>
        </p:nvGrpSpPr>
        <p:grpSpPr>
          <a:xfrm>
            <a:off x="1365393" y="1688773"/>
            <a:ext cx="444605" cy="420559"/>
            <a:chOff x="-6338550" y="3272950"/>
            <a:chExt cx="308775" cy="292075"/>
          </a:xfrm>
        </p:grpSpPr>
        <p:sp>
          <p:nvSpPr>
            <p:cNvPr id="8193" name="Google Shape;8193;p6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69"/>
          <p:cNvGrpSpPr/>
          <p:nvPr/>
        </p:nvGrpSpPr>
        <p:grpSpPr>
          <a:xfrm>
            <a:off x="1376732" y="2205194"/>
            <a:ext cx="421927" cy="419659"/>
            <a:chOff x="-6329100" y="3632100"/>
            <a:chExt cx="293025" cy="291450"/>
          </a:xfrm>
        </p:grpSpPr>
        <p:sp>
          <p:nvSpPr>
            <p:cNvPr id="8197" name="Google Shape;8197;p6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9"/>
          <p:cNvGrpSpPr/>
          <p:nvPr/>
        </p:nvGrpSpPr>
        <p:grpSpPr>
          <a:xfrm>
            <a:off x="1389783" y="2756828"/>
            <a:ext cx="419623" cy="419659"/>
            <a:chOff x="-6329875" y="3992050"/>
            <a:chExt cx="291425" cy="291450"/>
          </a:xfrm>
        </p:grpSpPr>
        <p:sp>
          <p:nvSpPr>
            <p:cNvPr id="8201" name="Google Shape;8201;p6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69"/>
          <p:cNvGrpSpPr/>
          <p:nvPr/>
        </p:nvGrpSpPr>
        <p:grpSpPr>
          <a:xfrm>
            <a:off x="4075920" y="1687530"/>
            <a:ext cx="423079" cy="423043"/>
            <a:chOff x="-4478975" y="3251700"/>
            <a:chExt cx="293825" cy="293800"/>
          </a:xfrm>
        </p:grpSpPr>
        <p:sp>
          <p:nvSpPr>
            <p:cNvPr id="8206" name="Google Shape;8206;p6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69"/>
          <p:cNvGrpSpPr/>
          <p:nvPr/>
        </p:nvGrpSpPr>
        <p:grpSpPr>
          <a:xfrm>
            <a:off x="4075920" y="2205192"/>
            <a:ext cx="423079" cy="419659"/>
            <a:chOff x="-4475825" y="3612425"/>
            <a:chExt cx="293825" cy="291450"/>
          </a:xfrm>
        </p:grpSpPr>
        <p:sp>
          <p:nvSpPr>
            <p:cNvPr id="8210" name="Google Shape;8210;p6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9"/>
          <p:cNvGrpSpPr/>
          <p:nvPr/>
        </p:nvGrpSpPr>
        <p:grpSpPr>
          <a:xfrm>
            <a:off x="4084992" y="2756844"/>
            <a:ext cx="428730" cy="419623"/>
            <a:chOff x="-4480550" y="3970800"/>
            <a:chExt cx="297750" cy="291425"/>
          </a:xfrm>
        </p:grpSpPr>
        <p:sp>
          <p:nvSpPr>
            <p:cNvPr id="8214" name="Google Shape;8214;p6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9"/>
          <p:cNvGrpSpPr/>
          <p:nvPr/>
        </p:nvGrpSpPr>
        <p:grpSpPr>
          <a:xfrm>
            <a:off x="6788826" y="1689221"/>
            <a:ext cx="415123" cy="419659"/>
            <a:chOff x="-2668225" y="3239075"/>
            <a:chExt cx="288300" cy="291450"/>
          </a:xfrm>
        </p:grpSpPr>
        <p:sp>
          <p:nvSpPr>
            <p:cNvPr id="8217" name="Google Shape;8217;p6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9"/>
          <p:cNvGrpSpPr/>
          <p:nvPr/>
        </p:nvGrpSpPr>
        <p:grpSpPr>
          <a:xfrm>
            <a:off x="6785982" y="2205191"/>
            <a:ext cx="420811" cy="419659"/>
            <a:chOff x="-2671375" y="3597450"/>
            <a:chExt cx="292250" cy="291450"/>
          </a:xfrm>
        </p:grpSpPr>
        <p:sp>
          <p:nvSpPr>
            <p:cNvPr id="8223" name="Google Shape;8223;p6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69"/>
          <p:cNvGrpSpPr/>
          <p:nvPr/>
        </p:nvGrpSpPr>
        <p:grpSpPr>
          <a:xfrm>
            <a:off x="6796765" y="2755691"/>
            <a:ext cx="423043" cy="421927"/>
            <a:chOff x="-2670575" y="3956600"/>
            <a:chExt cx="293800" cy="293025"/>
          </a:xfrm>
        </p:grpSpPr>
        <p:sp>
          <p:nvSpPr>
            <p:cNvPr id="8226" name="Google Shape;8226;p6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9"/>
          <p:cNvGrpSpPr/>
          <p:nvPr/>
        </p:nvGrpSpPr>
        <p:grpSpPr>
          <a:xfrm>
            <a:off x="3054285" y="3311947"/>
            <a:ext cx="426462" cy="418363"/>
            <a:chOff x="-1183550" y="3586525"/>
            <a:chExt cx="296175" cy="290550"/>
          </a:xfrm>
        </p:grpSpPr>
        <p:sp>
          <p:nvSpPr>
            <p:cNvPr id="8231" name="Google Shape;8231;p6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9"/>
          <p:cNvGrpSpPr/>
          <p:nvPr/>
        </p:nvGrpSpPr>
        <p:grpSpPr>
          <a:xfrm>
            <a:off x="1917896" y="1689799"/>
            <a:ext cx="420811" cy="418507"/>
            <a:chOff x="-5971525" y="3273750"/>
            <a:chExt cx="292250" cy="290650"/>
          </a:xfrm>
        </p:grpSpPr>
        <p:sp>
          <p:nvSpPr>
            <p:cNvPr id="8241" name="Google Shape;8241;p6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69"/>
          <p:cNvGrpSpPr/>
          <p:nvPr/>
        </p:nvGrpSpPr>
        <p:grpSpPr>
          <a:xfrm>
            <a:off x="1912226" y="2203826"/>
            <a:ext cx="432150" cy="422395"/>
            <a:chOff x="-5974675" y="3632100"/>
            <a:chExt cx="300125" cy="293350"/>
          </a:xfrm>
        </p:grpSpPr>
        <p:sp>
          <p:nvSpPr>
            <p:cNvPr id="8244" name="Google Shape;8244;p6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9"/>
          <p:cNvGrpSpPr/>
          <p:nvPr/>
        </p:nvGrpSpPr>
        <p:grpSpPr>
          <a:xfrm>
            <a:off x="1942267" y="2755694"/>
            <a:ext cx="395865" cy="421927"/>
            <a:chOff x="-5971525" y="3990475"/>
            <a:chExt cx="274925" cy="293025"/>
          </a:xfrm>
        </p:grpSpPr>
        <p:sp>
          <p:nvSpPr>
            <p:cNvPr id="8248" name="Google Shape;8248;p6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9"/>
          <p:cNvGrpSpPr/>
          <p:nvPr/>
        </p:nvGrpSpPr>
        <p:grpSpPr>
          <a:xfrm>
            <a:off x="4615473" y="1689798"/>
            <a:ext cx="420775" cy="418507"/>
            <a:chOff x="-4118225" y="3253275"/>
            <a:chExt cx="292225" cy="290650"/>
          </a:xfrm>
        </p:grpSpPr>
        <p:sp>
          <p:nvSpPr>
            <p:cNvPr id="8253" name="Google Shape;8253;p6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9"/>
          <p:cNvGrpSpPr/>
          <p:nvPr/>
        </p:nvGrpSpPr>
        <p:grpSpPr>
          <a:xfrm>
            <a:off x="4665924" y="2204922"/>
            <a:ext cx="319874" cy="420199"/>
            <a:chOff x="-4082800" y="3612425"/>
            <a:chExt cx="222150" cy="291825"/>
          </a:xfrm>
        </p:grpSpPr>
        <p:sp>
          <p:nvSpPr>
            <p:cNvPr id="8256" name="Google Shape;8256;p6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69"/>
          <p:cNvGrpSpPr/>
          <p:nvPr/>
        </p:nvGrpSpPr>
        <p:grpSpPr>
          <a:xfrm>
            <a:off x="4627372" y="2769876"/>
            <a:ext cx="420775" cy="393561"/>
            <a:chOff x="-4118225" y="3990475"/>
            <a:chExt cx="292225" cy="273325"/>
          </a:xfrm>
        </p:grpSpPr>
        <p:sp>
          <p:nvSpPr>
            <p:cNvPr id="8260" name="Google Shape;8260;p6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9"/>
          <p:cNvGrpSpPr/>
          <p:nvPr/>
        </p:nvGrpSpPr>
        <p:grpSpPr>
          <a:xfrm>
            <a:off x="7338026" y="1688087"/>
            <a:ext cx="394713" cy="421927"/>
            <a:chOff x="-2312225" y="3238300"/>
            <a:chExt cx="274125" cy="293025"/>
          </a:xfrm>
        </p:grpSpPr>
        <p:sp>
          <p:nvSpPr>
            <p:cNvPr id="8265" name="Google Shape;8265;p6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69"/>
          <p:cNvGrpSpPr/>
          <p:nvPr/>
        </p:nvGrpSpPr>
        <p:grpSpPr>
          <a:xfrm>
            <a:off x="7335742" y="2756825"/>
            <a:ext cx="423079" cy="419659"/>
            <a:chOff x="-2310650" y="3958175"/>
            <a:chExt cx="293825" cy="291450"/>
          </a:xfrm>
        </p:grpSpPr>
        <p:sp>
          <p:nvSpPr>
            <p:cNvPr id="8268" name="Google Shape;8268;p6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9"/>
          <p:cNvGrpSpPr/>
          <p:nvPr/>
        </p:nvGrpSpPr>
        <p:grpSpPr>
          <a:xfrm>
            <a:off x="4702603" y="3308459"/>
            <a:ext cx="424159" cy="419659"/>
            <a:chOff x="-1182750" y="3962900"/>
            <a:chExt cx="294575" cy="291450"/>
          </a:xfrm>
        </p:grpSpPr>
        <p:sp>
          <p:nvSpPr>
            <p:cNvPr id="8271" name="Google Shape;8271;p6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9"/>
          <p:cNvGrpSpPr/>
          <p:nvPr/>
        </p:nvGrpSpPr>
        <p:grpSpPr>
          <a:xfrm>
            <a:off x="2455739" y="1689223"/>
            <a:ext cx="424195" cy="419659"/>
            <a:chOff x="-5611575" y="3272950"/>
            <a:chExt cx="294600" cy="291450"/>
          </a:xfrm>
        </p:grpSpPr>
        <p:sp>
          <p:nvSpPr>
            <p:cNvPr id="8279" name="Google Shape;8279;p6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9"/>
          <p:cNvGrpSpPr/>
          <p:nvPr/>
        </p:nvGrpSpPr>
        <p:grpSpPr>
          <a:xfrm>
            <a:off x="2455739" y="2205770"/>
            <a:ext cx="424195" cy="418507"/>
            <a:chOff x="-5613150" y="3632900"/>
            <a:chExt cx="294600" cy="290650"/>
          </a:xfrm>
        </p:grpSpPr>
        <p:sp>
          <p:nvSpPr>
            <p:cNvPr id="8285" name="Google Shape;8285;p6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69"/>
          <p:cNvGrpSpPr/>
          <p:nvPr/>
        </p:nvGrpSpPr>
        <p:grpSpPr>
          <a:xfrm>
            <a:off x="7324977" y="2153586"/>
            <a:ext cx="420811" cy="522864"/>
            <a:chOff x="-2310650" y="3525775"/>
            <a:chExt cx="292250" cy="363125"/>
          </a:xfrm>
        </p:grpSpPr>
        <p:sp>
          <p:nvSpPr>
            <p:cNvPr id="8288" name="Google Shape;8288;p6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9"/>
          <p:cNvGrpSpPr/>
          <p:nvPr/>
        </p:nvGrpSpPr>
        <p:grpSpPr>
          <a:xfrm>
            <a:off x="2467638" y="2756270"/>
            <a:ext cx="424195" cy="420775"/>
            <a:chOff x="-5613150" y="3991275"/>
            <a:chExt cx="294600" cy="292225"/>
          </a:xfrm>
        </p:grpSpPr>
        <p:sp>
          <p:nvSpPr>
            <p:cNvPr id="8293" name="Google Shape;8293;p6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69"/>
          <p:cNvGrpSpPr/>
          <p:nvPr/>
        </p:nvGrpSpPr>
        <p:grpSpPr>
          <a:xfrm>
            <a:off x="5139126" y="1689438"/>
            <a:ext cx="434634" cy="419227"/>
            <a:chOff x="-3768700" y="3253275"/>
            <a:chExt cx="301850" cy="291150"/>
          </a:xfrm>
        </p:grpSpPr>
        <p:sp>
          <p:nvSpPr>
            <p:cNvPr id="8303" name="Google Shape;8303;p6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69"/>
          <p:cNvGrpSpPr/>
          <p:nvPr/>
        </p:nvGrpSpPr>
        <p:grpSpPr>
          <a:xfrm>
            <a:off x="5143209" y="2217090"/>
            <a:ext cx="426462" cy="395865"/>
            <a:chOff x="-3808700" y="3628950"/>
            <a:chExt cx="296175" cy="274925"/>
          </a:xfrm>
        </p:grpSpPr>
        <p:sp>
          <p:nvSpPr>
            <p:cNvPr id="8307" name="Google Shape;8307;p6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69"/>
          <p:cNvGrpSpPr/>
          <p:nvPr/>
        </p:nvGrpSpPr>
        <p:grpSpPr>
          <a:xfrm>
            <a:off x="5208420" y="2756412"/>
            <a:ext cx="419443" cy="420487"/>
            <a:chOff x="-3771675" y="3971775"/>
            <a:chExt cx="291300" cy="292025"/>
          </a:xfrm>
        </p:grpSpPr>
        <p:sp>
          <p:nvSpPr>
            <p:cNvPr id="8311" name="Google Shape;8311;p6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69"/>
          <p:cNvGrpSpPr/>
          <p:nvPr/>
        </p:nvGrpSpPr>
        <p:grpSpPr>
          <a:xfrm>
            <a:off x="7869864" y="1716461"/>
            <a:ext cx="420271" cy="320774"/>
            <a:chOff x="-1951475" y="3273100"/>
            <a:chExt cx="291875" cy="222775"/>
          </a:xfrm>
        </p:grpSpPr>
        <p:sp>
          <p:nvSpPr>
            <p:cNvPr id="8317" name="Google Shape;8317;p6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69"/>
          <p:cNvGrpSpPr/>
          <p:nvPr/>
        </p:nvGrpSpPr>
        <p:grpSpPr>
          <a:xfrm>
            <a:off x="7867344" y="2205191"/>
            <a:ext cx="425310" cy="419659"/>
            <a:chOff x="-1951475" y="3597450"/>
            <a:chExt cx="295375" cy="291450"/>
          </a:xfrm>
        </p:grpSpPr>
        <p:sp>
          <p:nvSpPr>
            <p:cNvPr id="8321" name="Google Shape;8321;p6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69"/>
          <p:cNvGrpSpPr/>
          <p:nvPr/>
        </p:nvGrpSpPr>
        <p:grpSpPr>
          <a:xfrm>
            <a:off x="7869595" y="2756825"/>
            <a:ext cx="444605" cy="419659"/>
            <a:chOff x="-1960150" y="3956600"/>
            <a:chExt cx="308775" cy="291450"/>
          </a:xfrm>
        </p:grpSpPr>
        <p:sp>
          <p:nvSpPr>
            <p:cNvPr id="8326" name="Google Shape;8326;p6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69"/>
          <p:cNvGrpSpPr/>
          <p:nvPr/>
        </p:nvGrpSpPr>
        <p:grpSpPr>
          <a:xfrm>
            <a:off x="1923633" y="3307636"/>
            <a:ext cx="420775" cy="420775"/>
            <a:chOff x="-804700" y="3226500"/>
            <a:chExt cx="292225" cy="292225"/>
          </a:xfrm>
        </p:grpSpPr>
        <p:sp>
          <p:nvSpPr>
            <p:cNvPr id="8329" name="Google Shape;8329;p6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9"/>
          <p:cNvGrpSpPr/>
          <p:nvPr/>
        </p:nvGrpSpPr>
        <p:grpSpPr>
          <a:xfrm>
            <a:off x="3003724" y="1688647"/>
            <a:ext cx="420775" cy="420811"/>
            <a:chOff x="-5251625" y="3272950"/>
            <a:chExt cx="292225" cy="292250"/>
          </a:xfrm>
        </p:grpSpPr>
        <p:sp>
          <p:nvSpPr>
            <p:cNvPr id="8337" name="Google Shape;8337;p6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9"/>
          <p:cNvGrpSpPr/>
          <p:nvPr/>
        </p:nvGrpSpPr>
        <p:grpSpPr>
          <a:xfrm>
            <a:off x="3000322" y="2204348"/>
            <a:ext cx="427578" cy="421351"/>
            <a:chOff x="-5254775" y="3631325"/>
            <a:chExt cx="296950" cy="292625"/>
          </a:xfrm>
        </p:grpSpPr>
        <p:sp>
          <p:nvSpPr>
            <p:cNvPr id="8341" name="Google Shape;8341;p6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69"/>
          <p:cNvGrpSpPr/>
          <p:nvPr/>
        </p:nvGrpSpPr>
        <p:grpSpPr>
          <a:xfrm>
            <a:off x="3016181" y="2756270"/>
            <a:ext cx="419659" cy="420775"/>
            <a:chOff x="-5251625" y="3991275"/>
            <a:chExt cx="291450" cy="292225"/>
          </a:xfrm>
        </p:grpSpPr>
        <p:sp>
          <p:nvSpPr>
            <p:cNvPr id="8349" name="Google Shape;8349;p6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9"/>
          <p:cNvGrpSpPr/>
          <p:nvPr/>
        </p:nvGrpSpPr>
        <p:grpSpPr>
          <a:xfrm>
            <a:off x="5756763" y="1689240"/>
            <a:ext cx="319874" cy="419623"/>
            <a:chOff x="-3365275" y="3253275"/>
            <a:chExt cx="222150" cy="291425"/>
          </a:xfrm>
        </p:grpSpPr>
        <p:sp>
          <p:nvSpPr>
            <p:cNvPr id="8355" name="Google Shape;8355;p6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9"/>
          <p:cNvGrpSpPr/>
          <p:nvPr/>
        </p:nvGrpSpPr>
        <p:grpSpPr>
          <a:xfrm>
            <a:off x="5730701" y="2204058"/>
            <a:ext cx="371998" cy="421927"/>
            <a:chOff x="-3383375" y="3611625"/>
            <a:chExt cx="258350" cy="293025"/>
          </a:xfrm>
        </p:grpSpPr>
        <p:sp>
          <p:nvSpPr>
            <p:cNvPr id="8358" name="Google Shape;8358;p6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9"/>
          <p:cNvGrpSpPr/>
          <p:nvPr/>
        </p:nvGrpSpPr>
        <p:grpSpPr>
          <a:xfrm>
            <a:off x="5793050" y="2756826"/>
            <a:ext cx="271097" cy="419659"/>
            <a:chOff x="-3347950" y="3971575"/>
            <a:chExt cx="188275" cy="291450"/>
          </a:xfrm>
        </p:grpSpPr>
        <p:sp>
          <p:nvSpPr>
            <p:cNvPr id="8361" name="Google Shape;8361;p6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69"/>
          <p:cNvGrpSpPr/>
          <p:nvPr/>
        </p:nvGrpSpPr>
        <p:grpSpPr>
          <a:xfrm>
            <a:off x="842909" y="3307061"/>
            <a:ext cx="371998" cy="421927"/>
            <a:chOff x="-1575775" y="3238300"/>
            <a:chExt cx="258350" cy="293025"/>
          </a:xfrm>
        </p:grpSpPr>
        <p:sp>
          <p:nvSpPr>
            <p:cNvPr id="8365" name="Google Shape;8365;p6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69"/>
          <p:cNvGrpSpPr/>
          <p:nvPr/>
        </p:nvGrpSpPr>
        <p:grpSpPr>
          <a:xfrm>
            <a:off x="2487807" y="3309051"/>
            <a:ext cx="423079" cy="424159"/>
            <a:chOff x="-1591550" y="3597475"/>
            <a:chExt cx="293825" cy="294575"/>
          </a:xfrm>
        </p:grpSpPr>
        <p:sp>
          <p:nvSpPr>
            <p:cNvPr id="8371" name="Google Shape;8371;p6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9"/>
          <p:cNvGrpSpPr/>
          <p:nvPr/>
        </p:nvGrpSpPr>
        <p:grpSpPr>
          <a:xfrm>
            <a:off x="4137277" y="3318663"/>
            <a:ext cx="421927" cy="399248"/>
            <a:chOff x="-1592325" y="3957400"/>
            <a:chExt cx="293025" cy="277275"/>
          </a:xfrm>
        </p:grpSpPr>
        <p:sp>
          <p:nvSpPr>
            <p:cNvPr id="8375" name="Google Shape;8375;p6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9"/>
          <p:cNvGrpSpPr/>
          <p:nvPr/>
        </p:nvGrpSpPr>
        <p:grpSpPr>
          <a:xfrm>
            <a:off x="3624147" y="3310744"/>
            <a:ext cx="369730" cy="420775"/>
            <a:chOff x="-778700" y="3612425"/>
            <a:chExt cx="256775" cy="292225"/>
          </a:xfrm>
        </p:grpSpPr>
        <p:sp>
          <p:nvSpPr>
            <p:cNvPr id="8380" name="Google Shape;8380;p6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9"/>
          <p:cNvGrpSpPr/>
          <p:nvPr/>
        </p:nvGrpSpPr>
        <p:grpSpPr>
          <a:xfrm>
            <a:off x="6095649" y="3828305"/>
            <a:ext cx="340731" cy="387641"/>
            <a:chOff x="7728464" y="1561258"/>
            <a:chExt cx="349719" cy="397866"/>
          </a:xfrm>
        </p:grpSpPr>
        <p:sp>
          <p:nvSpPr>
            <p:cNvPr id="8387" name="Google Shape;8387;p6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69"/>
          <p:cNvGrpSpPr/>
          <p:nvPr/>
        </p:nvGrpSpPr>
        <p:grpSpPr>
          <a:xfrm>
            <a:off x="4018617" y="3828305"/>
            <a:ext cx="387681" cy="387641"/>
            <a:chOff x="5611350" y="1561258"/>
            <a:chExt cx="397907" cy="397866"/>
          </a:xfrm>
        </p:grpSpPr>
        <p:sp>
          <p:nvSpPr>
            <p:cNvPr id="8390" name="Google Shape;8390;p6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9"/>
          <p:cNvGrpSpPr/>
          <p:nvPr/>
        </p:nvGrpSpPr>
        <p:grpSpPr>
          <a:xfrm>
            <a:off x="4537903" y="3925571"/>
            <a:ext cx="387610" cy="193109"/>
            <a:chOff x="6140660" y="1661097"/>
            <a:chExt cx="397835" cy="198202"/>
          </a:xfrm>
        </p:grpSpPr>
        <p:sp>
          <p:nvSpPr>
            <p:cNvPr id="8395" name="Google Shape;8395;p6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69"/>
          <p:cNvGrpSpPr/>
          <p:nvPr/>
        </p:nvGrpSpPr>
        <p:grpSpPr>
          <a:xfrm>
            <a:off x="5057118" y="3828305"/>
            <a:ext cx="387681" cy="387641"/>
            <a:chOff x="6669907" y="1561258"/>
            <a:chExt cx="397907" cy="397866"/>
          </a:xfrm>
        </p:grpSpPr>
        <p:sp>
          <p:nvSpPr>
            <p:cNvPr id="8400" name="Google Shape;8400;p6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9"/>
          <p:cNvGrpSpPr/>
          <p:nvPr/>
        </p:nvGrpSpPr>
        <p:grpSpPr>
          <a:xfrm>
            <a:off x="1942348" y="3885842"/>
            <a:ext cx="387681" cy="272572"/>
            <a:chOff x="3386036" y="1746339"/>
            <a:chExt cx="397907" cy="279762"/>
          </a:xfrm>
        </p:grpSpPr>
        <p:sp>
          <p:nvSpPr>
            <p:cNvPr id="8406" name="Google Shape;8406;p6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9"/>
          <p:cNvGrpSpPr/>
          <p:nvPr/>
        </p:nvGrpSpPr>
        <p:grpSpPr>
          <a:xfrm>
            <a:off x="2980045" y="3828288"/>
            <a:ext cx="387681" cy="387681"/>
            <a:chOff x="4417380" y="1687279"/>
            <a:chExt cx="397907" cy="397907"/>
          </a:xfrm>
        </p:grpSpPr>
        <p:sp>
          <p:nvSpPr>
            <p:cNvPr id="8409" name="Google Shape;8409;p6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69"/>
          <p:cNvGrpSpPr/>
          <p:nvPr/>
        </p:nvGrpSpPr>
        <p:grpSpPr>
          <a:xfrm>
            <a:off x="7926526" y="3308537"/>
            <a:ext cx="387661" cy="387661"/>
            <a:chOff x="2869999" y="1687279"/>
            <a:chExt cx="397887" cy="397887"/>
          </a:xfrm>
        </p:grpSpPr>
        <p:sp>
          <p:nvSpPr>
            <p:cNvPr id="8412" name="Google Shape;8412;p6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69"/>
          <p:cNvGrpSpPr/>
          <p:nvPr/>
        </p:nvGrpSpPr>
        <p:grpSpPr>
          <a:xfrm>
            <a:off x="2461634" y="3828664"/>
            <a:ext cx="386807" cy="386929"/>
            <a:chOff x="3902887" y="1687655"/>
            <a:chExt cx="397010" cy="397135"/>
          </a:xfrm>
        </p:grpSpPr>
        <p:sp>
          <p:nvSpPr>
            <p:cNvPr id="8415" name="Google Shape;8415;p6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69"/>
          <p:cNvGrpSpPr/>
          <p:nvPr/>
        </p:nvGrpSpPr>
        <p:grpSpPr>
          <a:xfrm>
            <a:off x="3499331" y="3828344"/>
            <a:ext cx="387681" cy="387681"/>
            <a:chOff x="4933458" y="1687279"/>
            <a:chExt cx="397907" cy="397907"/>
          </a:xfrm>
        </p:grpSpPr>
        <p:sp>
          <p:nvSpPr>
            <p:cNvPr id="8418" name="Google Shape;8418;p6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69"/>
          <p:cNvGrpSpPr/>
          <p:nvPr/>
        </p:nvGrpSpPr>
        <p:grpSpPr>
          <a:xfrm>
            <a:off x="5273586" y="3308775"/>
            <a:ext cx="387681" cy="387661"/>
            <a:chOff x="266768" y="1721375"/>
            <a:chExt cx="397907" cy="397887"/>
          </a:xfrm>
        </p:grpSpPr>
        <p:sp>
          <p:nvSpPr>
            <p:cNvPr id="8421" name="Google Shape;8421;p6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9"/>
          <p:cNvGrpSpPr/>
          <p:nvPr/>
        </p:nvGrpSpPr>
        <p:grpSpPr>
          <a:xfrm>
            <a:off x="7395588" y="3308924"/>
            <a:ext cx="387539" cy="386888"/>
            <a:chOff x="2408992" y="1722875"/>
            <a:chExt cx="397761" cy="397093"/>
          </a:xfrm>
        </p:grpSpPr>
        <p:sp>
          <p:nvSpPr>
            <p:cNvPr id="8424" name="Google Shape;8424;p6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9"/>
          <p:cNvGrpSpPr/>
          <p:nvPr/>
        </p:nvGrpSpPr>
        <p:grpSpPr>
          <a:xfrm>
            <a:off x="5576404" y="3828305"/>
            <a:ext cx="387641" cy="387641"/>
            <a:chOff x="7199196" y="1561258"/>
            <a:chExt cx="397866" cy="397866"/>
          </a:xfrm>
        </p:grpSpPr>
        <p:sp>
          <p:nvSpPr>
            <p:cNvPr id="8427" name="Google Shape;8427;p6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9"/>
          <p:cNvGrpSpPr/>
          <p:nvPr/>
        </p:nvGrpSpPr>
        <p:grpSpPr>
          <a:xfrm>
            <a:off x="6332282" y="3308537"/>
            <a:ext cx="387661" cy="387661"/>
            <a:chOff x="1379798" y="1723250"/>
            <a:chExt cx="397887" cy="397887"/>
          </a:xfrm>
        </p:grpSpPr>
        <p:sp>
          <p:nvSpPr>
            <p:cNvPr id="8431" name="Google Shape;8431;p6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9"/>
          <p:cNvGrpSpPr/>
          <p:nvPr/>
        </p:nvGrpSpPr>
        <p:grpSpPr>
          <a:xfrm>
            <a:off x="5801242" y="3308537"/>
            <a:ext cx="387641" cy="387661"/>
            <a:chOff x="864491" y="1723250"/>
            <a:chExt cx="397866" cy="397887"/>
          </a:xfrm>
        </p:grpSpPr>
        <p:sp>
          <p:nvSpPr>
            <p:cNvPr id="8436" name="Google Shape;8436;p6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9" name="Google Shape;8439;p69"/>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69"/>
          <p:cNvGrpSpPr/>
          <p:nvPr/>
        </p:nvGrpSpPr>
        <p:grpSpPr>
          <a:xfrm>
            <a:off x="6568070" y="3827060"/>
            <a:ext cx="388966" cy="388966"/>
            <a:chOff x="1190625" y="238125"/>
            <a:chExt cx="5235075" cy="5235075"/>
          </a:xfrm>
        </p:grpSpPr>
        <p:sp>
          <p:nvSpPr>
            <p:cNvPr id="8441" name="Google Shape;8441;p6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3" name="Google Shape;8443;p6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47"/>
        <p:cNvGrpSpPr/>
        <p:nvPr/>
      </p:nvGrpSpPr>
      <p:grpSpPr>
        <a:xfrm>
          <a:off x="0" y="0"/>
          <a:ext cx="0" cy="0"/>
          <a:chOff x="0" y="0"/>
          <a:chExt cx="0" cy="0"/>
        </a:xfrm>
      </p:grpSpPr>
      <p:pic>
        <p:nvPicPr>
          <p:cNvPr id="8448" name="Google Shape;8448;p7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sz="1400" b="1" i="0" dirty="0">
                <a:solidFill>
                  <a:srgbClr val="444444"/>
                </a:solidFill>
                <a:effectLst/>
                <a:latin typeface="Arial" panose="020B0604020202020204" pitchFamily="34" charset="0"/>
              </a:rPr>
              <a:t>Ceux qui se terminent en </a:t>
            </a:r>
            <a:r>
              <a:rPr lang="fr-FR" sz="1400" b="1" i="0" dirty="0">
                <a:solidFill>
                  <a:schemeClr val="accent3"/>
                </a:solidFill>
                <a:effectLst/>
                <a:latin typeface="Arial" panose="020B0604020202020204" pitchFamily="34" charset="0"/>
              </a:rPr>
              <a:t>–ois </a:t>
            </a:r>
            <a:r>
              <a:rPr lang="fr-FR" sz="1400" b="1" i="0" dirty="0">
                <a:solidFill>
                  <a:srgbClr val="444444"/>
                </a:solidFill>
                <a:effectLst/>
                <a:latin typeface="Arial" panose="020B0604020202020204" pitchFamily="34" charset="0"/>
              </a:rPr>
              <a:t>prennent </a:t>
            </a:r>
            <a:r>
              <a:rPr lang="fr-FR" sz="1400" b="1" i="0" dirty="0">
                <a:solidFill>
                  <a:schemeClr val="accent3"/>
                </a:solidFill>
                <a:effectLst/>
                <a:latin typeface="Arial" panose="020B0604020202020204" pitchFamily="34" charset="0"/>
              </a:rPr>
              <a:t>–e </a:t>
            </a:r>
            <a:r>
              <a:rPr lang="fr-FR" sz="1400" b="1" i="0" dirty="0">
                <a:solidFill>
                  <a:srgbClr val="444444"/>
                </a:solidFill>
                <a:effectLst/>
                <a:latin typeface="Arial" panose="020B0604020202020204" pitchFamily="34" charset="0"/>
              </a:rPr>
              <a:t>au féminin.</a:t>
            </a:r>
            <a:endPar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endParaRPr>
          </a:p>
        </p:txBody>
      </p:sp>
      <p:graphicFrame>
        <p:nvGraphicFramePr>
          <p:cNvPr id="5" name="Tabla 5">
            <a:extLst>
              <a:ext uri="{FF2B5EF4-FFF2-40B4-BE49-F238E27FC236}">
                <a16:creationId xmlns:a16="http://schemas.microsoft.com/office/drawing/2014/main" id="{6F175D30-AF2C-6671-7FAD-49E3238FE7C8}"/>
              </a:ext>
            </a:extLst>
          </p:cNvPr>
          <p:cNvGraphicFramePr>
            <a:graphicFrameLocks noGrp="1"/>
          </p:cNvGraphicFramePr>
          <p:nvPr>
            <p:extLst>
              <p:ext uri="{D42A27DB-BD31-4B8C-83A1-F6EECF244321}">
                <p14:modId xmlns:p14="http://schemas.microsoft.com/office/powerpoint/2010/main" val="2973371937"/>
              </p:ext>
            </p:extLst>
          </p:nvPr>
        </p:nvGraphicFramePr>
        <p:xfrm>
          <a:off x="1094936" y="1433049"/>
          <a:ext cx="6096000" cy="280416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108106890"/>
                    </a:ext>
                  </a:extLst>
                </a:gridCol>
                <a:gridCol w="2032000">
                  <a:extLst>
                    <a:ext uri="{9D8B030D-6E8A-4147-A177-3AD203B41FA5}">
                      <a16:colId xmlns:a16="http://schemas.microsoft.com/office/drawing/2014/main" val="3851952544"/>
                    </a:ext>
                  </a:extLst>
                </a:gridCol>
                <a:gridCol w="2032000">
                  <a:extLst>
                    <a:ext uri="{9D8B030D-6E8A-4147-A177-3AD203B41FA5}">
                      <a16:colId xmlns:a16="http://schemas.microsoft.com/office/drawing/2014/main" val="223878637"/>
                    </a:ext>
                  </a:extLst>
                </a:gridCol>
              </a:tblGrid>
              <a:tr h="370840">
                <a:tc>
                  <a:txBody>
                    <a:bodyPr/>
                    <a:lstStyle/>
                    <a:p>
                      <a:pPr algn="ctr" fontAlgn="base">
                        <a:spcAft>
                          <a:spcPts val="0"/>
                        </a:spcAft>
                      </a:pPr>
                      <a:r>
                        <a:rPr lang="fr-FR" sz="1200" b="1" dirty="0">
                          <a:effectLst/>
                          <a:latin typeface="Arial" panose="020B0604020202020204" pitchFamily="34" charset="0"/>
                        </a:rPr>
                        <a:t>PAYS</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MASCULIN</a:t>
                      </a:r>
                    </a:p>
                    <a:p>
                      <a:pPr algn="ctr" fontAlgn="base">
                        <a:spcAft>
                          <a:spcPts val="0"/>
                        </a:spcAft>
                      </a:pPr>
                      <a:r>
                        <a:rPr lang="es-CO" b="0" i="0" dirty="0">
                          <a:solidFill>
                            <a:srgbClr val="212529"/>
                          </a:solidFill>
                          <a:effectLst/>
                          <a:latin typeface="Open Sans" panose="020B0606030504020204" pitchFamily="34" charset="0"/>
                        </a:rPr>
                        <a:t>[wa]</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FÉMININ</a:t>
                      </a:r>
                    </a:p>
                    <a:p>
                      <a:pPr algn="ctr" fontAlgn="base">
                        <a:spcAft>
                          <a:spcPts val="0"/>
                        </a:spcAft>
                      </a:pPr>
                      <a:r>
                        <a:rPr lang="es-CO" b="0" i="0" dirty="0">
                          <a:solidFill>
                            <a:srgbClr val="212529"/>
                          </a:solidFill>
                          <a:effectLst/>
                          <a:latin typeface="Open Sans" panose="020B0606030504020204" pitchFamily="34" charset="0"/>
                        </a:rPr>
                        <a:t>[</a:t>
                      </a:r>
                      <a:r>
                        <a:rPr lang="es-CO" b="0" i="0" dirty="0" err="1">
                          <a:solidFill>
                            <a:srgbClr val="212529"/>
                          </a:solidFill>
                          <a:effectLst/>
                          <a:latin typeface="Open Sans" panose="020B0606030504020204" pitchFamily="34" charset="0"/>
                        </a:rPr>
                        <a:t>waz</a:t>
                      </a:r>
                      <a:r>
                        <a:rPr lang="es-CO" b="0" i="0" dirty="0">
                          <a:solidFill>
                            <a:srgbClr val="212529"/>
                          </a:solidFill>
                          <a:effectLst/>
                          <a:latin typeface="Open Sans" panose="020B0606030504020204" pitchFamily="34" charset="0"/>
                        </a:rPr>
                        <a:t>]</a:t>
                      </a:r>
                      <a:endParaRPr lang="fr-FR" dirty="0">
                        <a:effectLst/>
                        <a:latin typeface="inherit"/>
                      </a:endParaRPr>
                    </a:p>
                  </a:txBody>
                  <a:tcPr marL="68580" marR="68580" marT="0" marB="0"/>
                </a:tc>
                <a:extLst>
                  <a:ext uri="{0D108BD9-81ED-4DB2-BD59-A6C34878D82A}">
                    <a16:rowId xmlns:a16="http://schemas.microsoft.com/office/drawing/2014/main" val="2157728040"/>
                  </a:ext>
                </a:extLst>
              </a:tr>
              <a:tr h="370840">
                <a:tc>
                  <a:txBody>
                    <a:bodyPr/>
                    <a:lstStyle/>
                    <a:p>
                      <a:pPr algn="ctr" fontAlgn="base">
                        <a:spcAft>
                          <a:spcPts val="0"/>
                        </a:spcAft>
                      </a:pPr>
                      <a:r>
                        <a:rPr lang="fr-FR" sz="1200" b="0" dirty="0">
                          <a:effectLst/>
                          <a:latin typeface="Arial" panose="020B0604020202020204" pitchFamily="34" charset="0"/>
                        </a:rPr>
                        <a:t>La Chine</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Chin</a:t>
                      </a:r>
                      <a:r>
                        <a:rPr lang="fr-FR" sz="1200" b="1" dirty="0">
                          <a:solidFill>
                            <a:schemeClr val="accent3"/>
                          </a:solidFill>
                          <a:effectLst/>
                          <a:latin typeface="Arial" panose="020B0604020202020204" pitchFamily="34" charset="0"/>
                        </a:rPr>
                        <a:t>ois</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Chinois</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323764969"/>
                  </a:ext>
                </a:extLst>
              </a:tr>
              <a:tr h="370840">
                <a:tc>
                  <a:txBody>
                    <a:bodyPr/>
                    <a:lstStyle/>
                    <a:p>
                      <a:pPr algn="ctr" fontAlgn="base">
                        <a:spcAft>
                          <a:spcPts val="0"/>
                        </a:spcAft>
                      </a:pPr>
                      <a:r>
                        <a:rPr lang="fr-FR" sz="1200" b="0" dirty="0">
                          <a:effectLst/>
                          <a:latin typeface="Arial" panose="020B0604020202020204" pitchFamily="34" charset="0"/>
                        </a:rPr>
                        <a:t>La Suède</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Suédois</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Suédoise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628145937"/>
                  </a:ext>
                </a:extLst>
              </a:tr>
              <a:tr h="370840">
                <a:tc>
                  <a:txBody>
                    <a:bodyPr/>
                    <a:lstStyle/>
                    <a:p>
                      <a:pPr algn="ctr" fontAlgn="base">
                        <a:spcAft>
                          <a:spcPts val="0"/>
                        </a:spcAft>
                      </a:pPr>
                      <a:r>
                        <a:rPr lang="fr-FR" sz="1200" b="0" dirty="0">
                          <a:effectLst/>
                          <a:latin typeface="Arial" panose="020B0604020202020204" pitchFamily="34" charset="0"/>
                        </a:rPr>
                        <a:t>La Hongrie</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Hongr</a:t>
                      </a:r>
                      <a:r>
                        <a:rPr lang="fr-FR" sz="1200" b="1" dirty="0">
                          <a:solidFill>
                            <a:schemeClr val="accent3"/>
                          </a:solidFill>
                          <a:effectLst/>
                          <a:latin typeface="Arial" panose="020B0604020202020204" pitchFamily="34" charset="0"/>
                        </a:rPr>
                        <a:t>ois</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Hongrois</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2384975726"/>
                  </a:ext>
                </a:extLst>
              </a:tr>
              <a:tr h="370840">
                <a:tc>
                  <a:txBody>
                    <a:bodyPr/>
                    <a:lstStyle/>
                    <a:p>
                      <a:pPr algn="ctr" fontAlgn="base">
                        <a:spcAft>
                          <a:spcPts val="0"/>
                        </a:spcAft>
                      </a:pPr>
                      <a:r>
                        <a:rPr lang="fr-FR" sz="1200" b="0" dirty="0">
                          <a:effectLst/>
                          <a:latin typeface="Arial" panose="020B0604020202020204" pitchFamily="34" charset="0"/>
                        </a:rPr>
                        <a:t>Le Danemark</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Dan</a:t>
                      </a:r>
                      <a:r>
                        <a:rPr lang="fr-FR" sz="1200" b="1" dirty="0">
                          <a:solidFill>
                            <a:schemeClr val="accent3"/>
                          </a:solidFill>
                          <a:effectLst/>
                          <a:latin typeface="Arial" panose="020B0604020202020204" pitchFamily="34" charset="0"/>
                        </a:rPr>
                        <a:t>ois</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Danois</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1270909047"/>
                  </a:ext>
                </a:extLst>
              </a:tr>
              <a:tr h="370840">
                <a:tc>
                  <a:txBody>
                    <a:bodyPr/>
                    <a:lstStyle/>
                    <a:p>
                      <a:pPr algn="ctr" fontAlgn="base">
                        <a:spcAft>
                          <a:spcPts val="0"/>
                        </a:spcAft>
                      </a:pPr>
                      <a:r>
                        <a:rPr lang="fr-FR" sz="1200" b="0" dirty="0">
                          <a:effectLst/>
                          <a:latin typeface="Arial" panose="020B0604020202020204" pitchFamily="34" charset="0"/>
                        </a:rPr>
                        <a:t>Le Luxembourg</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Luxembourge</a:t>
                      </a:r>
                      <a:r>
                        <a:rPr lang="fr-FR" sz="1200" b="1" dirty="0">
                          <a:solidFill>
                            <a:schemeClr val="accent3"/>
                          </a:solidFill>
                          <a:effectLst/>
                          <a:latin typeface="Arial" panose="020B0604020202020204" pitchFamily="34" charset="0"/>
                        </a:rPr>
                        <a:t>ois</a:t>
                      </a:r>
                      <a:endParaRPr lang="fr-FR" b="1" dirty="0">
                        <a:solidFill>
                          <a:schemeClr val="accent3"/>
                        </a:solidFill>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Luxembourgeois</a:t>
                      </a:r>
                      <a:r>
                        <a:rPr lang="fr-FR" sz="1200" b="1" dirty="0">
                          <a:solidFill>
                            <a:schemeClr val="accent3"/>
                          </a:solidFill>
                          <a:effectLst/>
                          <a:latin typeface="Arial" panose="020B0604020202020204" pitchFamily="34" charset="0"/>
                        </a:rPr>
                        <a:t>e</a:t>
                      </a:r>
                      <a:endParaRPr lang="fr-FR" b="1" dirty="0">
                        <a:solidFill>
                          <a:schemeClr val="accent3"/>
                        </a:solidFill>
                        <a:effectLst/>
                        <a:latin typeface="inherit"/>
                      </a:endParaRPr>
                    </a:p>
                  </a:txBody>
                  <a:tcPr marL="68580" marR="68580" marT="0" marB="0"/>
                </a:tc>
                <a:extLst>
                  <a:ext uri="{0D108BD9-81ED-4DB2-BD59-A6C34878D82A}">
                    <a16:rowId xmlns:a16="http://schemas.microsoft.com/office/drawing/2014/main" val="394566121"/>
                  </a:ext>
                </a:extLst>
              </a:tr>
              <a:tr h="370840">
                <a:tc>
                  <a:txBody>
                    <a:bodyPr/>
                    <a:lstStyle/>
                    <a:p>
                      <a:pPr algn="ctr" fontAlgn="base">
                        <a:spcAft>
                          <a:spcPts val="0"/>
                        </a:spcAft>
                      </a:pPr>
                      <a:r>
                        <a:rPr lang="fr-FR" sz="1200" b="1">
                          <a:effectLst/>
                          <a:latin typeface="Arial" panose="020B0604020202020204" pitchFamily="34" charset="0"/>
                        </a:rPr>
                        <a:t> </a:t>
                      </a:r>
                      <a:endParaRPr lang="fr-FR">
                        <a:effectLst/>
                        <a:latin typeface="inherit"/>
                      </a:endParaRPr>
                    </a:p>
                  </a:txBody>
                  <a:tcPr marL="68580" marR="68580" marT="0" marB="0"/>
                </a:tc>
                <a:tc>
                  <a:txBody>
                    <a:bodyPr/>
                    <a:lstStyle/>
                    <a:p>
                      <a:pPr algn="ctr" fontAlgn="base">
                        <a:spcAft>
                          <a:spcPts val="0"/>
                        </a:spcAft>
                      </a:pPr>
                      <a:r>
                        <a:rPr lang="fr-FR" sz="1200" b="1">
                          <a:effectLst/>
                          <a:latin typeface="Arial" panose="020B0604020202020204" pitchFamily="34" charset="0"/>
                        </a:rPr>
                        <a:t> </a:t>
                      </a:r>
                      <a:endParaRPr lang="fr-FR">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 </a:t>
                      </a:r>
                      <a:endParaRPr lang="fr-FR" dirty="0">
                        <a:effectLst/>
                        <a:latin typeface="inherit"/>
                      </a:endParaRPr>
                    </a:p>
                  </a:txBody>
                  <a:tcPr marL="68580" marR="68580" marT="0" marB="0"/>
                </a:tc>
                <a:extLst>
                  <a:ext uri="{0D108BD9-81ED-4DB2-BD59-A6C34878D82A}">
                    <a16:rowId xmlns:a16="http://schemas.microsoft.com/office/drawing/2014/main" val="4204466520"/>
                  </a:ext>
                </a:extLst>
              </a:tr>
            </a:tbl>
          </a:graphicData>
        </a:graphic>
      </p:graphicFrame>
    </p:spTree>
    <p:extLst>
      <p:ext uri="{BB962C8B-B14F-4D97-AF65-F5344CB8AC3E}">
        <p14:creationId xmlns:p14="http://schemas.microsoft.com/office/powerpoint/2010/main" val="21479992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sz="1400" b="1" i="0" dirty="0">
                <a:solidFill>
                  <a:srgbClr val="444444"/>
                </a:solidFill>
                <a:effectLst/>
                <a:latin typeface="Arial" panose="020B0604020202020204" pitchFamily="34" charset="0"/>
              </a:rPr>
              <a:t>Ceux qui se terminent en </a:t>
            </a:r>
            <a:r>
              <a:rPr lang="fr-FR" sz="1400" b="1" i="0" dirty="0">
                <a:solidFill>
                  <a:schemeClr val="accent3"/>
                </a:solidFill>
                <a:effectLst/>
                <a:latin typeface="Arial" panose="020B0604020202020204" pitchFamily="34" charset="0"/>
              </a:rPr>
              <a:t>–en</a:t>
            </a:r>
            <a:r>
              <a:rPr lang="fr-FR" sz="1400" b="1" i="0" dirty="0">
                <a:solidFill>
                  <a:srgbClr val="444444"/>
                </a:solidFill>
                <a:effectLst/>
                <a:latin typeface="Arial" panose="020B0604020202020204" pitchFamily="34" charset="0"/>
              </a:rPr>
              <a:t>, </a:t>
            </a:r>
            <a:r>
              <a:rPr lang="fr-FR" sz="1400" b="1" i="0" dirty="0">
                <a:solidFill>
                  <a:schemeClr val="accent3"/>
                </a:solidFill>
                <a:effectLst/>
                <a:latin typeface="Arial" panose="020B0604020202020204" pitchFamily="34" charset="0"/>
              </a:rPr>
              <a:t>-ien </a:t>
            </a:r>
            <a:r>
              <a:rPr lang="fr-FR" sz="1400" b="1" i="0" dirty="0">
                <a:solidFill>
                  <a:srgbClr val="444444"/>
                </a:solidFill>
                <a:effectLst/>
                <a:latin typeface="Arial" panose="020B0604020202020204" pitchFamily="34" charset="0"/>
              </a:rPr>
              <a:t>prennent </a:t>
            </a:r>
            <a:r>
              <a:rPr lang="fr-FR" sz="1400" b="1" i="0" dirty="0">
                <a:solidFill>
                  <a:schemeClr val="accent3"/>
                </a:solidFill>
                <a:effectLst/>
                <a:latin typeface="Arial" panose="020B0604020202020204" pitchFamily="34" charset="0"/>
              </a:rPr>
              <a:t>–ne </a:t>
            </a:r>
            <a:r>
              <a:rPr lang="fr-FR" sz="1400" b="1" i="0" dirty="0">
                <a:solidFill>
                  <a:srgbClr val="444444"/>
                </a:solidFill>
                <a:effectLst/>
                <a:latin typeface="Arial" panose="020B0604020202020204" pitchFamily="34" charset="0"/>
              </a:rPr>
              <a:t>au féminin.</a:t>
            </a:r>
            <a:endPar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endParaRPr>
          </a:p>
        </p:txBody>
      </p:sp>
      <p:graphicFrame>
        <p:nvGraphicFramePr>
          <p:cNvPr id="5" name="Tabla 5">
            <a:extLst>
              <a:ext uri="{FF2B5EF4-FFF2-40B4-BE49-F238E27FC236}">
                <a16:creationId xmlns:a16="http://schemas.microsoft.com/office/drawing/2014/main" id="{6F175D30-AF2C-6671-7FAD-49E3238FE7C8}"/>
              </a:ext>
            </a:extLst>
          </p:cNvPr>
          <p:cNvGraphicFramePr>
            <a:graphicFrameLocks noGrp="1"/>
          </p:cNvGraphicFramePr>
          <p:nvPr>
            <p:extLst>
              <p:ext uri="{D42A27DB-BD31-4B8C-83A1-F6EECF244321}">
                <p14:modId xmlns:p14="http://schemas.microsoft.com/office/powerpoint/2010/main" val="2422695160"/>
              </p:ext>
            </p:extLst>
          </p:nvPr>
        </p:nvGraphicFramePr>
        <p:xfrm>
          <a:off x="1094936" y="1433049"/>
          <a:ext cx="6096000" cy="338836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108106890"/>
                    </a:ext>
                  </a:extLst>
                </a:gridCol>
                <a:gridCol w="2032000">
                  <a:extLst>
                    <a:ext uri="{9D8B030D-6E8A-4147-A177-3AD203B41FA5}">
                      <a16:colId xmlns:a16="http://schemas.microsoft.com/office/drawing/2014/main" val="3851952544"/>
                    </a:ext>
                  </a:extLst>
                </a:gridCol>
                <a:gridCol w="2032000">
                  <a:extLst>
                    <a:ext uri="{9D8B030D-6E8A-4147-A177-3AD203B41FA5}">
                      <a16:colId xmlns:a16="http://schemas.microsoft.com/office/drawing/2014/main" val="223878637"/>
                    </a:ext>
                  </a:extLst>
                </a:gridCol>
              </a:tblGrid>
              <a:tr h="370840">
                <a:tc>
                  <a:txBody>
                    <a:bodyPr/>
                    <a:lstStyle/>
                    <a:p>
                      <a:pPr algn="ctr" fontAlgn="base">
                        <a:spcAft>
                          <a:spcPts val="0"/>
                        </a:spcAft>
                      </a:pPr>
                      <a:r>
                        <a:rPr lang="fr-FR" sz="1200" b="1" dirty="0">
                          <a:effectLst/>
                          <a:latin typeface="Arial" panose="020B0604020202020204" pitchFamily="34" charset="0"/>
                        </a:rPr>
                        <a:t>PAYS</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MASCULIN</a:t>
                      </a:r>
                    </a:p>
                    <a:p>
                      <a:pPr algn="ctr" fontAlgn="base">
                        <a:spcAft>
                          <a:spcPts val="0"/>
                        </a:spcAft>
                      </a:pPr>
                      <a:r>
                        <a:rPr lang="es-CO" b="0" i="0" dirty="0">
                          <a:solidFill>
                            <a:srgbClr val="212529"/>
                          </a:solidFill>
                          <a:effectLst/>
                          <a:latin typeface="Open Sans" panose="020B0606030504020204" pitchFamily="34" charset="0"/>
                        </a:rPr>
                        <a:t>[ɛ̃]</a:t>
                      </a: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FÉMININ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CO" sz="1400" b="0" i="0" u="none" strike="noStrike" kern="0" cap="none" spc="0" normalizeH="0" baseline="0" noProof="0" dirty="0">
                          <a:ln>
                            <a:noFill/>
                          </a:ln>
                          <a:solidFill>
                            <a:srgbClr val="212529"/>
                          </a:solidFill>
                          <a:effectLst/>
                          <a:uLnTx/>
                          <a:uFillTx/>
                          <a:latin typeface="Open Sans" panose="020B0606030504020204" pitchFamily="34" charset="0"/>
                          <a:ea typeface="+mn-ea"/>
                          <a:cs typeface="+mn-cs"/>
                          <a:sym typeface="Arial"/>
                        </a:rPr>
                        <a:t>[ɛ</a:t>
                      </a:r>
                      <a:r>
                        <a:rPr lang="es-CO" b="0" i="0" dirty="0">
                          <a:solidFill>
                            <a:srgbClr val="212529"/>
                          </a:solidFill>
                          <a:effectLst/>
                          <a:latin typeface="Open Sans" panose="020B0606030504020204" pitchFamily="34" charset="0"/>
                        </a:rPr>
                        <a:t>n</a:t>
                      </a:r>
                      <a:r>
                        <a:rPr kumimoji="0" lang="es-CO" sz="1400" b="0" i="0" u="none" strike="noStrike" kern="0" cap="none" spc="0" normalizeH="0" baseline="0" noProof="0" dirty="0">
                          <a:ln>
                            <a:noFill/>
                          </a:ln>
                          <a:solidFill>
                            <a:srgbClr val="212529"/>
                          </a:solidFill>
                          <a:effectLst/>
                          <a:uLnTx/>
                          <a:uFillTx/>
                          <a:latin typeface="Open Sans" panose="020B0606030504020204" pitchFamily="34" charset="0"/>
                          <a:ea typeface="+mn-ea"/>
                          <a:cs typeface="+mn-cs"/>
                          <a:sym typeface="Arial"/>
                        </a:rPr>
                        <a:t>]</a:t>
                      </a:r>
                      <a:endParaRPr kumimoji="0" lang="fr-FR" sz="1400" b="1" i="0" u="none" strike="noStrike" kern="0" cap="none" spc="0" normalizeH="0" baseline="0" noProof="0" dirty="0">
                        <a:ln>
                          <a:noFill/>
                        </a:ln>
                        <a:solidFill>
                          <a:srgbClr val="FFFFFF"/>
                        </a:solidFill>
                        <a:effectLst/>
                        <a:uLnTx/>
                        <a:uFillTx/>
                        <a:latin typeface="+mn-lt"/>
                        <a:ea typeface="+mn-ea"/>
                        <a:cs typeface="+mn-cs"/>
                        <a:sym typeface="Arial"/>
                      </a:endParaRPr>
                    </a:p>
                    <a:p>
                      <a:pPr algn="ctr" fontAlgn="base">
                        <a:spcAft>
                          <a:spcPts val="0"/>
                        </a:spcAft>
                      </a:pPr>
                      <a:endParaRPr lang="fr-FR" dirty="0">
                        <a:effectLst/>
                        <a:latin typeface="inherit"/>
                      </a:endParaRPr>
                    </a:p>
                  </a:txBody>
                  <a:tcPr marL="68580" marR="68580" marT="0" marB="0"/>
                </a:tc>
                <a:extLst>
                  <a:ext uri="{0D108BD9-81ED-4DB2-BD59-A6C34878D82A}">
                    <a16:rowId xmlns:a16="http://schemas.microsoft.com/office/drawing/2014/main" val="2157728040"/>
                  </a:ext>
                </a:extLst>
              </a:tr>
              <a:tr h="370840">
                <a:tc>
                  <a:txBody>
                    <a:bodyPr/>
                    <a:lstStyle/>
                    <a:p>
                      <a:pPr algn="ctr" fontAlgn="base">
                        <a:spcAft>
                          <a:spcPts val="0"/>
                        </a:spcAft>
                      </a:pPr>
                      <a:r>
                        <a:rPr lang="fr-FR" sz="1200" b="0" dirty="0">
                          <a:effectLst/>
                          <a:latin typeface="+mn-lt"/>
                        </a:rPr>
                        <a:t>La Corée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Corré</a:t>
                      </a:r>
                      <a:r>
                        <a:rPr lang="fr-FR" sz="1200" b="1" dirty="0">
                          <a:solidFill>
                            <a:schemeClr val="accent3"/>
                          </a:solidFill>
                          <a:effectLst/>
                          <a:latin typeface="+mn-lt"/>
                        </a:rPr>
                        <a:t>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Corréen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323764969"/>
                  </a:ext>
                </a:extLst>
              </a:tr>
              <a:tr h="370840">
                <a:tc>
                  <a:txBody>
                    <a:bodyPr/>
                    <a:lstStyle/>
                    <a:p>
                      <a:pPr algn="ctr" fontAlgn="base">
                        <a:spcAft>
                          <a:spcPts val="0"/>
                        </a:spcAft>
                      </a:pPr>
                      <a:r>
                        <a:rPr lang="fr-FR" sz="1200" b="0" dirty="0">
                          <a:effectLst/>
                          <a:latin typeface="+mn-lt"/>
                        </a:rPr>
                        <a:t>L’Autriche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Autrich</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Autrichien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628145937"/>
                  </a:ext>
                </a:extLst>
              </a:tr>
              <a:tr h="370840">
                <a:tc>
                  <a:txBody>
                    <a:bodyPr/>
                    <a:lstStyle/>
                    <a:p>
                      <a:pPr algn="ctr" fontAlgn="base">
                        <a:spcAft>
                          <a:spcPts val="0"/>
                        </a:spcAft>
                      </a:pPr>
                      <a:r>
                        <a:rPr lang="fr-FR" sz="1200" b="0" dirty="0">
                          <a:effectLst/>
                          <a:latin typeface="+mn-lt"/>
                        </a:rPr>
                        <a:t>L’Australie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Austral</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Australien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2384975726"/>
                  </a:ext>
                </a:extLst>
              </a:tr>
              <a:tr h="370840">
                <a:tc>
                  <a:txBody>
                    <a:bodyPr/>
                    <a:lstStyle/>
                    <a:p>
                      <a:pPr algn="ctr" fontAlgn="base">
                        <a:spcAft>
                          <a:spcPts val="0"/>
                        </a:spcAft>
                      </a:pPr>
                      <a:r>
                        <a:rPr lang="fr-FR" sz="1200" b="0" dirty="0">
                          <a:effectLst/>
                          <a:latin typeface="+mn-lt"/>
                        </a:rPr>
                        <a:t>L’Italie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Ital</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Italien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1270909047"/>
                  </a:ext>
                </a:extLst>
              </a:tr>
              <a:tr h="370840">
                <a:tc>
                  <a:txBody>
                    <a:bodyPr/>
                    <a:lstStyle/>
                    <a:p>
                      <a:pPr algn="ctr" fontAlgn="base">
                        <a:spcAft>
                          <a:spcPts val="0"/>
                        </a:spcAft>
                      </a:pPr>
                      <a:r>
                        <a:rPr lang="fr-FR" sz="1200" b="0" dirty="0">
                          <a:effectLst/>
                          <a:latin typeface="+mn-lt"/>
                        </a:rPr>
                        <a:t>La Norvège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Norvég</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Norvégien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394566121"/>
                  </a:ext>
                </a:extLst>
              </a:tr>
              <a:tr h="370840">
                <a:tc>
                  <a:txBody>
                    <a:bodyPr/>
                    <a:lstStyle/>
                    <a:p>
                      <a:pPr algn="ctr" fontAlgn="base">
                        <a:spcAft>
                          <a:spcPts val="0"/>
                        </a:spcAft>
                      </a:pPr>
                      <a:r>
                        <a:rPr lang="fr-FR" sz="1200" b="0" dirty="0">
                          <a:effectLst/>
                          <a:latin typeface="+mn-lt"/>
                        </a:rPr>
                        <a:t>La Colombie</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Colomb</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fontAlgn="base">
                        <a:spcAft>
                          <a:spcPts val="0"/>
                        </a:spcAft>
                      </a:pPr>
                      <a:r>
                        <a:rPr lang="fr-FR" sz="1200" dirty="0">
                          <a:effectLst/>
                          <a:latin typeface="+mn-lt"/>
                        </a:rPr>
                        <a:t>Colombien</a:t>
                      </a:r>
                      <a:r>
                        <a:rPr lang="fr-FR" sz="1200" b="1" dirty="0">
                          <a:solidFill>
                            <a:schemeClr val="accent3"/>
                          </a:solidFill>
                          <a:effectLst/>
                          <a:latin typeface="+mn-lt"/>
                        </a:rPr>
                        <a:t>ne</a:t>
                      </a:r>
                      <a:endParaRPr lang="fr-FR" b="1" dirty="0">
                        <a:solidFill>
                          <a:schemeClr val="accent3"/>
                        </a:solidFill>
                        <a:effectLst/>
                        <a:latin typeface="+mn-lt"/>
                      </a:endParaRPr>
                    </a:p>
                  </a:txBody>
                  <a:tcPr marL="68580" marR="68580" marT="0" marB="0"/>
                </a:tc>
                <a:extLst>
                  <a:ext uri="{0D108BD9-81ED-4DB2-BD59-A6C34878D82A}">
                    <a16:rowId xmlns:a16="http://schemas.microsoft.com/office/drawing/2014/main" val="4204466520"/>
                  </a:ext>
                </a:extLst>
              </a:tr>
              <a:tr h="370840">
                <a:tc>
                  <a:txBody>
                    <a:bodyPr/>
                    <a:lstStyle/>
                    <a:p>
                      <a:pPr algn="ctr" fontAlgn="base">
                        <a:spcAft>
                          <a:spcPts val="0"/>
                        </a:spcAft>
                      </a:pPr>
                      <a:r>
                        <a:rPr lang="fr-FR" sz="1200" b="0" dirty="0">
                          <a:effectLst/>
                          <a:latin typeface="+mn-lt"/>
                        </a:rPr>
                        <a:t>Le Brésil</a:t>
                      </a:r>
                      <a:endParaRPr lang="fr-FR" b="0" dirty="0">
                        <a:effectLst/>
                        <a:latin typeface="+mn-lt"/>
                      </a:endParaRPr>
                    </a:p>
                  </a:txBody>
                  <a:tcPr marL="68580" marR="68580" marT="0" marB="0"/>
                </a:tc>
                <a:tc>
                  <a:txBody>
                    <a:bodyPr/>
                    <a:lstStyle/>
                    <a:p>
                      <a:pPr algn="ctr" fontAlgn="base">
                        <a:spcAft>
                          <a:spcPts val="0"/>
                        </a:spcAft>
                      </a:pPr>
                      <a:r>
                        <a:rPr lang="fr-FR" sz="1200" dirty="0">
                          <a:effectLst/>
                          <a:latin typeface="+mn-lt"/>
                        </a:rPr>
                        <a:t>Brésil</a:t>
                      </a:r>
                      <a:r>
                        <a:rPr lang="fr-FR" sz="1200" b="1" dirty="0">
                          <a:solidFill>
                            <a:schemeClr val="accent3"/>
                          </a:solidFill>
                          <a:effectLst/>
                          <a:latin typeface="+mn-lt"/>
                        </a:rPr>
                        <a:t>ien</a:t>
                      </a:r>
                      <a:endParaRPr lang="fr-FR" b="1" dirty="0">
                        <a:solidFill>
                          <a:schemeClr val="accent3"/>
                        </a:solidFill>
                        <a:effectLst/>
                        <a:latin typeface="+mn-lt"/>
                      </a:endParaRPr>
                    </a:p>
                  </a:txBody>
                  <a:tcPr marL="68580" marR="68580" marT="0" marB="0"/>
                </a:tc>
                <a:tc>
                  <a:txBody>
                    <a:bodyPr/>
                    <a:lstStyle/>
                    <a:p>
                      <a:pPr algn="ctr"/>
                      <a:r>
                        <a:rPr lang="fr-FR" sz="1200" dirty="0">
                          <a:latin typeface="+mn-lt"/>
                        </a:rPr>
                        <a:t>Brésilien</a:t>
                      </a:r>
                      <a:r>
                        <a:rPr lang="fr-FR" sz="1200" b="1" dirty="0">
                          <a:solidFill>
                            <a:schemeClr val="accent3"/>
                          </a:solidFill>
                          <a:latin typeface="+mn-lt"/>
                        </a:rPr>
                        <a:t>ne</a:t>
                      </a:r>
                    </a:p>
                  </a:txBody>
                  <a:tcPr/>
                </a:tc>
                <a:extLst>
                  <a:ext uri="{0D108BD9-81ED-4DB2-BD59-A6C34878D82A}">
                    <a16:rowId xmlns:a16="http://schemas.microsoft.com/office/drawing/2014/main" val="2970368332"/>
                  </a:ext>
                </a:extLst>
              </a:tr>
            </a:tbl>
          </a:graphicData>
        </a:graphic>
      </p:graphicFrame>
    </p:spTree>
    <p:extLst>
      <p:ext uri="{BB962C8B-B14F-4D97-AF65-F5344CB8AC3E}">
        <p14:creationId xmlns:p14="http://schemas.microsoft.com/office/powerpoint/2010/main" val="2924367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sz="1400" b="1" i="0" dirty="0">
                <a:solidFill>
                  <a:srgbClr val="444444"/>
                </a:solidFill>
                <a:effectLst/>
                <a:latin typeface="Arial" panose="020B0604020202020204" pitchFamily="34" charset="0"/>
              </a:rPr>
              <a:t>Ceux qui se terminent en </a:t>
            </a:r>
            <a:r>
              <a:rPr lang="fr-FR" sz="1400" b="1" i="0" dirty="0">
                <a:solidFill>
                  <a:schemeClr val="accent3"/>
                </a:solidFill>
                <a:effectLst/>
                <a:latin typeface="Arial" panose="020B0604020202020204" pitchFamily="34" charset="0"/>
              </a:rPr>
              <a:t>–e </a:t>
            </a:r>
            <a:r>
              <a:rPr lang="fr-FR" sz="1400" b="1" i="0" dirty="0">
                <a:solidFill>
                  <a:srgbClr val="444444"/>
                </a:solidFill>
                <a:effectLst/>
                <a:latin typeface="Arial" panose="020B0604020202020204" pitchFamily="34" charset="0"/>
              </a:rPr>
              <a:t>ne changent pas.</a:t>
            </a:r>
            <a:endPar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endParaRPr>
          </a:p>
        </p:txBody>
      </p:sp>
      <p:graphicFrame>
        <p:nvGraphicFramePr>
          <p:cNvPr id="5" name="Tabla 5">
            <a:extLst>
              <a:ext uri="{FF2B5EF4-FFF2-40B4-BE49-F238E27FC236}">
                <a16:creationId xmlns:a16="http://schemas.microsoft.com/office/drawing/2014/main" id="{6F175D30-AF2C-6671-7FAD-49E3238FE7C8}"/>
              </a:ext>
            </a:extLst>
          </p:cNvPr>
          <p:cNvGraphicFramePr>
            <a:graphicFrameLocks noGrp="1"/>
          </p:cNvGraphicFramePr>
          <p:nvPr>
            <p:extLst>
              <p:ext uri="{D42A27DB-BD31-4B8C-83A1-F6EECF244321}">
                <p14:modId xmlns:p14="http://schemas.microsoft.com/office/powerpoint/2010/main" val="1492726739"/>
              </p:ext>
            </p:extLst>
          </p:nvPr>
        </p:nvGraphicFramePr>
        <p:xfrm>
          <a:off x="1094936" y="1433049"/>
          <a:ext cx="6096000" cy="296672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108106890"/>
                    </a:ext>
                  </a:extLst>
                </a:gridCol>
                <a:gridCol w="2032000">
                  <a:extLst>
                    <a:ext uri="{9D8B030D-6E8A-4147-A177-3AD203B41FA5}">
                      <a16:colId xmlns:a16="http://schemas.microsoft.com/office/drawing/2014/main" val="3851952544"/>
                    </a:ext>
                  </a:extLst>
                </a:gridCol>
                <a:gridCol w="2032000">
                  <a:extLst>
                    <a:ext uri="{9D8B030D-6E8A-4147-A177-3AD203B41FA5}">
                      <a16:colId xmlns:a16="http://schemas.microsoft.com/office/drawing/2014/main" val="223878637"/>
                    </a:ext>
                  </a:extLst>
                </a:gridCol>
              </a:tblGrid>
              <a:tr h="370840">
                <a:tc>
                  <a:txBody>
                    <a:bodyPr/>
                    <a:lstStyle/>
                    <a:p>
                      <a:pPr algn="ctr" fontAlgn="base">
                        <a:spcAft>
                          <a:spcPts val="0"/>
                        </a:spcAft>
                      </a:pPr>
                      <a:r>
                        <a:rPr lang="fr-FR" sz="1200" b="1" dirty="0">
                          <a:effectLst/>
                          <a:latin typeface="Arial" panose="020B0604020202020204" pitchFamily="34" charset="0"/>
                        </a:rPr>
                        <a:t>PAYS</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MASCULIN</a:t>
                      </a:r>
                      <a:endParaRPr lang="fr-FR" dirty="0">
                        <a:effectLst/>
                        <a:latin typeface="inherit"/>
                      </a:endParaRPr>
                    </a:p>
                  </a:txBody>
                  <a:tcPr marL="68580" marR="68580" marT="0" marB="0"/>
                </a:tc>
                <a:tc>
                  <a:txBody>
                    <a:bodyPr/>
                    <a:lstStyle/>
                    <a:p>
                      <a:pPr algn="ctr" fontAlgn="base">
                        <a:spcAft>
                          <a:spcPts val="0"/>
                        </a:spcAft>
                      </a:pPr>
                      <a:r>
                        <a:rPr lang="fr-FR" sz="1200" b="1" dirty="0">
                          <a:effectLst/>
                          <a:latin typeface="Arial" panose="020B0604020202020204" pitchFamily="34" charset="0"/>
                        </a:rPr>
                        <a:t>NATIONALITÉ</a:t>
                      </a:r>
                    </a:p>
                    <a:p>
                      <a:pPr algn="ctr" fontAlgn="base">
                        <a:spcAft>
                          <a:spcPts val="0"/>
                        </a:spcAft>
                      </a:pPr>
                      <a:r>
                        <a:rPr lang="fr-FR" sz="1200" b="1" dirty="0">
                          <a:effectLst/>
                          <a:latin typeface="Arial" panose="020B0604020202020204" pitchFamily="34" charset="0"/>
                        </a:rPr>
                        <a:t>FÉMININ</a:t>
                      </a:r>
                      <a:endParaRPr lang="fr-FR" dirty="0">
                        <a:effectLst/>
                        <a:latin typeface="inherit"/>
                      </a:endParaRPr>
                    </a:p>
                  </a:txBody>
                  <a:tcPr marL="68580" marR="68580" marT="0" marB="0"/>
                </a:tc>
                <a:extLst>
                  <a:ext uri="{0D108BD9-81ED-4DB2-BD59-A6C34878D82A}">
                    <a16:rowId xmlns:a16="http://schemas.microsoft.com/office/drawing/2014/main" val="2157728040"/>
                  </a:ext>
                </a:extLst>
              </a:tr>
              <a:tr h="370840">
                <a:tc>
                  <a:txBody>
                    <a:bodyPr/>
                    <a:lstStyle/>
                    <a:p>
                      <a:pPr algn="ctr" fontAlgn="base">
                        <a:spcAft>
                          <a:spcPts val="0"/>
                        </a:spcAft>
                      </a:pPr>
                      <a:r>
                        <a:rPr lang="fr-FR" sz="1200" b="0">
                          <a:effectLst/>
                          <a:latin typeface="Arial" panose="020B0604020202020204" pitchFamily="34" charset="0"/>
                        </a:rPr>
                        <a:t>La Belgique</a:t>
                      </a:r>
                      <a:endParaRPr lang="fr-FR" b="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Belge</a:t>
                      </a:r>
                      <a:endParaRPr lang="fr-FR" dirty="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Belge</a:t>
                      </a:r>
                      <a:endParaRPr lang="fr-FR">
                        <a:effectLst/>
                        <a:latin typeface="inherit"/>
                      </a:endParaRPr>
                    </a:p>
                  </a:txBody>
                  <a:tcPr marL="68580" marR="68580" marT="0" marB="0"/>
                </a:tc>
                <a:extLst>
                  <a:ext uri="{0D108BD9-81ED-4DB2-BD59-A6C34878D82A}">
                    <a16:rowId xmlns:a16="http://schemas.microsoft.com/office/drawing/2014/main" val="323764969"/>
                  </a:ext>
                </a:extLst>
              </a:tr>
              <a:tr h="370840">
                <a:tc>
                  <a:txBody>
                    <a:bodyPr/>
                    <a:lstStyle/>
                    <a:p>
                      <a:pPr algn="ctr" fontAlgn="base">
                        <a:spcAft>
                          <a:spcPts val="0"/>
                        </a:spcAft>
                      </a:pPr>
                      <a:r>
                        <a:rPr lang="fr-FR" sz="1200" b="0" dirty="0">
                          <a:effectLst/>
                          <a:latin typeface="Arial" panose="020B0604020202020204" pitchFamily="34" charset="0"/>
                        </a:rPr>
                        <a:t>La Russie</a:t>
                      </a:r>
                      <a:endParaRPr lang="fr-FR" b="0" dirty="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Russe</a:t>
                      </a:r>
                      <a:endParaRPr lang="fr-FR">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Russe</a:t>
                      </a:r>
                      <a:endParaRPr lang="fr-FR">
                        <a:effectLst/>
                        <a:latin typeface="inherit"/>
                      </a:endParaRPr>
                    </a:p>
                  </a:txBody>
                  <a:tcPr marL="68580" marR="68580" marT="0" marB="0"/>
                </a:tc>
                <a:extLst>
                  <a:ext uri="{0D108BD9-81ED-4DB2-BD59-A6C34878D82A}">
                    <a16:rowId xmlns:a16="http://schemas.microsoft.com/office/drawing/2014/main" val="628145937"/>
                  </a:ext>
                </a:extLst>
              </a:tr>
              <a:tr h="370840">
                <a:tc>
                  <a:txBody>
                    <a:bodyPr/>
                    <a:lstStyle/>
                    <a:p>
                      <a:pPr algn="ctr" fontAlgn="base">
                        <a:spcAft>
                          <a:spcPts val="0"/>
                        </a:spcAft>
                      </a:pPr>
                      <a:r>
                        <a:rPr lang="fr-FR" sz="1200" b="0">
                          <a:effectLst/>
                          <a:latin typeface="Arial" panose="020B0604020202020204" pitchFamily="34" charset="0"/>
                        </a:rPr>
                        <a:t>La Suisse</a:t>
                      </a:r>
                      <a:endParaRPr lang="fr-FR" b="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Suisse</a:t>
                      </a:r>
                      <a:endParaRPr lang="fr-FR">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Suisse</a:t>
                      </a:r>
                      <a:endParaRPr lang="fr-FR">
                        <a:effectLst/>
                        <a:latin typeface="inherit"/>
                      </a:endParaRPr>
                    </a:p>
                  </a:txBody>
                  <a:tcPr marL="68580" marR="68580" marT="0" marB="0"/>
                </a:tc>
                <a:extLst>
                  <a:ext uri="{0D108BD9-81ED-4DB2-BD59-A6C34878D82A}">
                    <a16:rowId xmlns:a16="http://schemas.microsoft.com/office/drawing/2014/main" val="2384975726"/>
                  </a:ext>
                </a:extLst>
              </a:tr>
              <a:tr h="370840">
                <a:tc>
                  <a:txBody>
                    <a:bodyPr/>
                    <a:lstStyle/>
                    <a:p>
                      <a:pPr algn="ctr" fontAlgn="base">
                        <a:spcAft>
                          <a:spcPts val="0"/>
                        </a:spcAft>
                      </a:pPr>
                      <a:r>
                        <a:rPr lang="fr-FR" sz="1200" b="0">
                          <a:effectLst/>
                          <a:latin typeface="Arial" panose="020B0604020202020204" pitchFamily="34" charset="0"/>
                        </a:rPr>
                        <a:t>La Bulgarie</a:t>
                      </a:r>
                      <a:endParaRPr lang="fr-FR" b="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Bulgare</a:t>
                      </a:r>
                      <a:endParaRPr lang="fr-FR">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Bulgare</a:t>
                      </a:r>
                      <a:endParaRPr lang="fr-FR">
                        <a:effectLst/>
                        <a:latin typeface="inherit"/>
                      </a:endParaRPr>
                    </a:p>
                  </a:txBody>
                  <a:tcPr marL="68580" marR="68580" marT="0" marB="0"/>
                </a:tc>
                <a:extLst>
                  <a:ext uri="{0D108BD9-81ED-4DB2-BD59-A6C34878D82A}">
                    <a16:rowId xmlns:a16="http://schemas.microsoft.com/office/drawing/2014/main" val="1270909047"/>
                  </a:ext>
                </a:extLst>
              </a:tr>
              <a:tr h="370840">
                <a:tc>
                  <a:txBody>
                    <a:bodyPr/>
                    <a:lstStyle/>
                    <a:p>
                      <a:pPr algn="ctr" fontAlgn="base">
                        <a:spcAft>
                          <a:spcPts val="0"/>
                        </a:spcAft>
                      </a:pPr>
                      <a:r>
                        <a:rPr lang="fr-FR" sz="1200" b="0">
                          <a:effectLst/>
                          <a:latin typeface="Arial" panose="020B0604020202020204" pitchFamily="34" charset="0"/>
                        </a:rPr>
                        <a:t>La Croatie</a:t>
                      </a:r>
                      <a:endParaRPr lang="fr-FR" b="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Croate</a:t>
                      </a:r>
                      <a:endParaRPr lang="fr-FR">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Croate</a:t>
                      </a:r>
                      <a:endParaRPr lang="fr-FR">
                        <a:effectLst/>
                        <a:latin typeface="inherit"/>
                      </a:endParaRPr>
                    </a:p>
                  </a:txBody>
                  <a:tcPr marL="68580" marR="68580" marT="0" marB="0"/>
                </a:tc>
                <a:extLst>
                  <a:ext uri="{0D108BD9-81ED-4DB2-BD59-A6C34878D82A}">
                    <a16:rowId xmlns:a16="http://schemas.microsoft.com/office/drawing/2014/main" val="394566121"/>
                  </a:ext>
                </a:extLst>
              </a:tr>
              <a:tr h="370840">
                <a:tc>
                  <a:txBody>
                    <a:bodyPr/>
                    <a:lstStyle/>
                    <a:p>
                      <a:pPr algn="ctr" fontAlgn="base">
                        <a:spcAft>
                          <a:spcPts val="0"/>
                        </a:spcAft>
                      </a:pPr>
                      <a:r>
                        <a:rPr lang="fr-FR" sz="1200" b="0">
                          <a:effectLst/>
                          <a:latin typeface="Arial" panose="020B0604020202020204" pitchFamily="34" charset="0"/>
                        </a:rPr>
                        <a:t>La Slovénie</a:t>
                      </a:r>
                      <a:endParaRPr lang="fr-FR" b="0">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Slovène</a:t>
                      </a:r>
                      <a:endParaRPr lang="fr-FR">
                        <a:effectLst/>
                        <a:latin typeface="inherit"/>
                      </a:endParaRPr>
                    </a:p>
                  </a:txBody>
                  <a:tcPr marL="68580" marR="68580" marT="0" marB="0"/>
                </a:tc>
                <a:tc>
                  <a:txBody>
                    <a:bodyPr/>
                    <a:lstStyle/>
                    <a:p>
                      <a:pPr algn="ctr" fontAlgn="base">
                        <a:spcAft>
                          <a:spcPts val="0"/>
                        </a:spcAft>
                      </a:pPr>
                      <a:r>
                        <a:rPr lang="fr-FR" sz="1200">
                          <a:effectLst/>
                          <a:latin typeface="Arial" panose="020B0604020202020204" pitchFamily="34" charset="0"/>
                        </a:rPr>
                        <a:t>Slovène</a:t>
                      </a:r>
                      <a:endParaRPr lang="fr-FR">
                        <a:effectLst/>
                        <a:latin typeface="inherit"/>
                      </a:endParaRPr>
                    </a:p>
                  </a:txBody>
                  <a:tcPr marL="68580" marR="68580" marT="0" marB="0"/>
                </a:tc>
                <a:extLst>
                  <a:ext uri="{0D108BD9-81ED-4DB2-BD59-A6C34878D82A}">
                    <a16:rowId xmlns:a16="http://schemas.microsoft.com/office/drawing/2014/main" val="4204466520"/>
                  </a:ext>
                </a:extLst>
              </a:tr>
              <a:tr h="370840">
                <a:tc>
                  <a:txBody>
                    <a:bodyPr/>
                    <a:lstStyle/>
                    <a:p>
                      <a:pPr algn="ctr" fontAlgn="base">
                        <a:spcAft>
                          <a:spcPts val="0"/>
                        </a:spcAft>
                      </a:pPr>
                      <a:r>
                        <a:rPr lang="fr-FR" sz="1200" b="0" dirty="0">
                          <a:effectLst/>
                          <a:latin typeface="Arial" panose="020B0604020202020204" pitchFamily="34" charset="0"/>
                        </a:rPr>
                        <a:t>Le Royaume-Uni</a:t>
                      </a:r>
                      <a:endParaRPr lang="fr-FR" b="0"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Britannique</a:t>
                      </a:r>
                      <a:endParaRPr lang="fr-FR" dirty="0">
                        <a:effectLst/>
                        <a:latin typeface="inherit"/>
                      </a:endParaRPr>
                    </a:p>
                  </a:txBody>
                  <a:tcPr marL="68580" marR="68580" marT="0" marB="0"/>
                </a:tc>
                <a:tc>
                  <a:txBody>
                    <a:bodyPr/>
                    <a:lstStyle/>
                    <a:p>
                      <a:pPr algn="ctr" fontAlgn="base">
                        <a:spcAft>
                          <a:spcPts val="0"/>
                        </a:spcAft>
                      </a:pPr>
                      <a:r>
                        <a:rPr lang="fr-FR" sz="1200" dirty="0">
                          <a:effectLst/>
                          <a:latin typeface="Arial" panose="020B0604020202020204" pitchFamily="34" charset="0"/>
                        </a:rPr>
                        <a:t>Britannique</a:t>
                      </a:r>
                      <a:endParaRPr lang="fr-FR" dirty="0">
                        <a:effectLst/>
                        <a:latin typeface="inherit"/>
                      </a:endParaRPr>
                    </a:p>
                  </a:txBody>
                  <a:tcPr marL="68580" marR="68580" marT="0" marB="0"/>
                </a:tc>
                <a:extLst>
                  <a:ext uri="{0D108BD9-81ED-4DB2-BD59-A6C34878D82A}">
                    <a16:rowId xmlns:a16="http://schemas.microsoft.com/office/drawing/2014/main" val="2970368332"/>
                  </a:ext>
                </a:extLst>
              </a:tr>
            </a:tbl>
          </a:graphicData>
        </a:graphic>
      </p:graphicFrame>
    </p:spTree>
    <p:extLst>
      <p:ext uri="{BB962C8B-B14F-4D97-AF65-F5344CB8AC3E}">
        <p14:creationId xmlns:p14="http://schemas.microsoft.com/office/powerpoint/2010/main" val="5363878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307777"/>
          </a:xfrm>
          <a:prstGeom prst="rect">
            <a:avLst/>
          </a:prstGeom>
          <a:noFill/>
        </p:spPr>
        <p:txBody>
          <a:bodyPr wrap="square" rtlCol="0">
            <a:spAutoFit/>
          </a:bodyPr>
          <a:lstStyle/>
          <a:p>
            <a:r>
              <a:rPr lang="fr-FR" sz="1400" b="1" i="0" dirty="0">
                <a:solidFill>
                  <a:srgbClr val="444444"/>
                </a:solidFill>
                <a:effectLst/>
                <a:latin typeface="Arial" panose="020B0604020202020204" pitchFamily="34" charset="0"/>
              </a:rPr>
              <a:t>Ceux qui se terminent en </a:t>
            </a:r>
            <a:r>
              <a:rPr lang="fr-FR" sz="1400" b="1" i="0" dirty="0">
                <a:solidFill>
                  <a:schemeClr val="accent3"/>
                </a:solidFill>
                <a:effectLst/>
                <a:latin typeface="Arial" panose="020B0604020202020204" pitchFamily="34" charset="0"/>
              </a:rPr>
              <a:t>–c </a:t>
            </a:r>
            <a:r>
              <a:rPr lang="fr-FR" sz="1400" b="1" i="0" dirty="0">
                <a:solidFill>
                  <a:srgbClr val="444444"/>
                </a:solidFill>
                <a:effectLst/>
                <a:latin typeface="Arial" panose="020B0604020202020204" pitchFamily="34" charset="0"/>
              </a:rPr>
              <a:t>prennent </a:t>
            </a:r>
            <a:r>
              <a:rPr lang="fr-FR" sz="1400" b="1" i="0" dirty="0">
                <a:solidFill>
                  <a:schemeClr val="accent3"/>
                </a:solidFill>
                <a:effectLst/>
                <a:latin typeface="Arial" panose="020B0604020202020204" pitchFamily="34" charset="0"/>
              </a:rPr>
              <a:t>–que </a:t>
            </a:r>
            <a:r>
              <a:rPr lang="fr-FR" sz="1400" b="1" i="0" dirty="0">
                <a:solidFill>
                  <a:srgbClr val="444444"/>
                </a:solidFill>
                <a:effectLst/>
                <a:latin typeface="Arial" panose="020B0604020202020204" pitchFamily="34" charset="0"/>
              </a:rPr>
              <a:t>au féminin.</a:t>
            </a:r>
            <a:endParaRPr lang="fr-FR" b="1" dirty="0">
              <a:solidFill>
                <a:schemeClr val="tx1"/>
              </a:solidFill>
              <a:latin typeface="ADLaM Display" panose="02010000000000000000" pitchFamily="2" charset="0"/>
              <a:ea typeface="ADLaM Display" panose="02010000000000000000" pitchFamily="2" charset="0"/>
              <a:cs typeface="ADLaM Display" panose="02010000000000000000" pitchFamily="2" charset="0"/>
            </a:endParaRPr>
          </a:p>
        </p:txBody>
      </p:sp>
      <p:graphicFrame>
        <p:nvGraphicFramePr>
          <p:cNvPr id="3" name="Tabla 3">
            <a:extLst>
              <a:ext uri="{FF2B5EF4-FFF2-40B4-BE49-F238E27FC236}">
                <a16:creationId xmlns:a16="http://schemas.microsoft.com/office/drawing/2014/main" id="{C0F41A4E-613A-5CBE-D3E2-61771425613F}"/>
              </a:ext>
            </a:extLst>
          </p:cNvPr>
          <p:cNvGraphicFramePr>
            <a:graphicFrameLocks noGrp="1"/>
          </p:cNvGraphicFramePr>
          <p:nvPr>
            <p:extLst>
              <p:ext uri="{D42A27DB-BD31-4B8C-83A1-F6EECF244321}">
                <p14:modId xmlns:p14="http://schemas.microsoft.com/office/powerpoint/2010/main" val="480510084"/>
              </p:ext>
            </p:extLst>
          </p:nvPr>
        </p:nvGraphicFramePr>
        <p:xfrm>
          <a:off x="1026942" y="1608894"/>
          <a:ext cx="6096000" cy="125984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2325836130"/>
                    </a:ext>
                  </a:extLst>
                </a:gridCol>
                <a:gridCol w="2032000">
                  <a:extLst>
                    <a:ext uri="{9D8B030D-6E8A-4147-A177-3AD203B41FA5}">
                      <a16:colId xmlns:a16="http://schemas.microsoft.com/office/drawing/2014/main" val="3696664840"/>
                    </a:ext>
                  </a:extLst>
                </a:gridCol>
                <a:gridCol w="2032000">
                  <a:extLst>
                    <a:ext uri="{9D8B030D-6E8A-4147-A177-3AD203B41FA5}">
                      <a16:colId xmlns:a16="http://schemas.microsoft.com/office/drawing/2014/main" val="2014561247"/>
                    </a:ext>
                  </a:extLst>
                </a:gridCol>
              </a:tblGrid>
              <a:tr h="370840">
                <a:tc>
                  <a:txBody>
                    <a:bodyPr/>
                    <a:lstStyle/>
                    <a:p>
                      <a:r>
                        <a:rPr lang="fr-FR" dirty="0"/>
                        <a:t>PAYS</a:t>
                      </a:r>
                    </a:p>
                  </a:txBody>
                  <a:tcPr/>
                </a:tc>
                <a:tc>
                  <a:txBody>
                    <a:bodyPr/>
                    <a:lstStyle/>
                    <a:p>
                      <a:r>
                        <a:rPr lang="fr-FR" dirty="0"/>
                        <a:t>NATIONALITÉ</a:t>
                      </a:r>
                    </a:p>
                    <a:p>
                      <a:r>
                        <a:rPr lang="fr-FR" dirty="0"/>
                        <a:t>MASCULIN</a:t>
                      </a:r>
                    </a:p>
                  </a:txBody>
                  <a:tcPr/>
                </a:tc>
                <a:tc>
                  <a:txBody>
                    <a:bodyPr/>
                    <a:lstStyle/>
                    <a:p>
                      <a:r>
                        <a:rPr lang="fr-FR" dirty="0"/>
                        <a:t>NATIONALITÉ </a:t>
                      </a:r>
                    </a:p>
                    <a:p>
                      <a:r>
                        <a:rPr lang="fr-FR" dirty="0"/>
                        <a:t>FÉMININ</a:t>
                      </a:r>
                    </a:p>
                  </a:txBody>
                  <a:tcPr/>
                </a:tc>
                <a:extLst>
                  <a:ext uri="{0D108BD9-81ED-4DB2-BD59-A6C34878D82A}">
                    <a16:rowId xmlns:a16="http://schemas.microsoft.com/office/drawing/2014/main" val="3092482912"/>
                  </a:ext>
                </a:extLst>
              </a:tr>
              <a:tr h="370840">
                <a:tc>
                  <a:txBody>
                    <a:bodyPr/>
                    <a:lstStyle/>
                    <a:p>
                      <a:pPr algn="ctr"/>
                      <a:r>
                        <a:rPr lang="fr-FR" dirty="0"/>
                        <a:t>La Turquie</a:t>
                      </a:r>
                    </a:p>
                  </a:txBody>
                  <a:tcPr/>
                </a:tc>
                <a:tc>
                  <a:txBody>
                    <a:bodyPr/>
                    <a:lstStyle/>
                    <a:p>
                      <a:pPr algn="ctr"/>
                      <a:r>
                        <a:rPr lang="fr-FR" dirty="0"/>
                        <a:t>Tur</a:t>
                      </a:r>
                      <a:r>
                        <a:rPr lang="fr-FR" b="1" dirty="0">
                          <a:solidFill>
                            <a:schemeClr val="accent3"/>
                          </a:solidFill>
                        </a:rPr>
                        <a:t>c</a:t>
                      </a:r>
                    </a:p>
                  </a:txBody>
                  <a:tcPr/>
                </a:tc>
                <a:tc>
                  <a:txBody>
                    <a:bodyPr/>
                    <a:lstStyle/>
                    <a:p>
                      <a:pPr algn="ctr"/>
                      <a:r>
                        <a:rPr lang="fr-FR" dirty="0"/>
                        <a:t>Tur</a:t>
                      </a:r>
                      <a:r>
                        <a:rPr lang="fr-FR" b="1" dirty="0">
                          <a:solidFill>
                            <a:schemeClr val="accent3"/>
                          </a:solidFill>
                        </a:rPr>
                        <a:t>que</a:t>
                      </a:r>
                    </a:p>
                  </a:txBody>
                  <a:tcPr/>
                </a:tc>
                <a:extLst>
                  <a:ext uri="{0D108BD9-81ED-4DB2-BD59-A6C34878D82A}">
                    <a16:rowId xmlns:a16="http://schemas.microsoft.com/office/drawing/2014/main" val="2535134613"/>
                  </a:ext>
                </a:extLst>
              </a:tr>
              <a:tr h="370840">
                <a:tc>
                  <a:txBody>
                    <a:bodyPr/>
                    <a:lstStyle/>
                    <a:p>
                      <a:pPr algn="ctr"/>
                      <a:r>
                        <a:rPr lang="fr-FR" dirty="0"/>
                        <a:t>La Grèce</a:t>
                      </a:r>
                    </a:p>
                  </a:txBody>
                  <a:tcPr/>
                </a:tc>
                <a:tc>
                  <a:txBody>
                    <a:bodyPr/>
                    <a:lstStyle/>
                    <a:p>
                      <a:pPr algn="ctr"/>
                      <a:r>
                        <a:rPr lang="fr-FR" dirty="0"/>
                        <a:t>Gre</a:t>
                      </a:r>
                      <a:r>
                        <a:rPr lang="fr-FR" b="1" dirty="0">
                          <a:solidFill>
                            <a:schemeClr val="accent3"/>
                          </a:solidFill>
                        </a:rPr>
                        <a:t>c</a:t>
                      </a:r>
                    </a:p>
                  </a:txBody>
                  <a:tcPr/>
                </a:tc>
                <a:tc>
                  <a:txBody>
                    <a:bodyPr/>
                    <a:lstStyle/>
                    <a:p>
                      <a:pPr algn="ctr"/>
                      <a:r>
                        <a:rPr lang="fr-FR" dirty="0"/>
                        <a:t>Grec</a:t>
                      </a:r>
                      <a:r>
                        <a:rPr lang="fr-FR" b="1" dirty="0">
                          <a:solidFill>
                            <a:schemeClr val="accent3"/>
                          </a:solidFill>
                        </a:rPr>
                        <a:t>que</a:t>
                      </a:r>
                    </a:p>
                  </a:txBody>
                  <a:tcPr/>
                </a:tc>
                <a:extLst>
                  <a:ext uri="{0D108BD9-81ED-4DB2-BD59-A6C34878D82A}">
                    <a16:rowId xmlns:a16="http://schemas.microsoft.com/office/drawing/2014/main" val="1942503266"/>
                  </a:ext>
                </a:extLst>
              </a:tr>
            </a:tbl>
          </a:graphicData>
        </a:graphic>
      </p:graphicFrame>
    </p:spTree>
    <p:extLst>
      <p:ext uri="{BB962C8B-B14F-4D97-AF65-F5344CB8AC3E}">
        <p14:creationId xmlns:p14="http://schemas.microsoft.com/office/powerpoint/2010/main" val="3786973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64"/>
        <p:cNvGrpSpPr/>
        <p:nvPr/>
      </p:nvGrpSpPr>
      <p:grpSpPr>
        <a:xfrm>
          <a:off x="0" y="0"/>
          <a:ext cx="0" cy="0"/>
          <a:chOff x="0" y="0"/>
          <a:chExt cx="0" cy="0"/>
        </a:xfrm>
      </p:grpSpPr>
      <p:sp>
        <p:nvSpPr>
          <p:cNvPr id="2" name="CuadroTexto 1">
            <a:extLst>
              <a:ext uri="{FF2B5EF4-FFF2-40B4-BE49-F238E27FC236}">
                <a16:creationId xmlns:a16="http://schemas.microsoft.com/office/drawing/2014/main" id="{DD1610F7-575B-7D73-0CC4-3E36CF5E8A3E}"/>
              </a:ext>
            </a:extLst>
          </p:cNvPr>
          <p:cNvSpPr txBox="1"/>
          <p:nvPr/>
        </p:nvSpPr>
        <p:spPr>
          <a:xfrm>
            <a:off x="1026942" y="991772"/>
            <a:ext cx="5845126" cy="523220"/>
          </a:xfrm>
          <a:prstGeom prst="rect">
            <a:avLst/>
          </a:prstGeom>
          <a:noFill/>
        </p:spPr>
        <p:txBody>
          <a:bodyPr wrap="square" rtlCol="0">
            <a:spAutoFit/>
          </a:bodyPr>
          <a:lstStyle/>
          <a:p>
            <a:r>
              <a:rPr lang="fr-FR" sz="1400" b="1" i="0" dirty="0">
                <a:solidFill>
                  <a:srgbClr val="444444"/>
                </a:solidFill>
                <a:effectLst/>
                <a:latin typeface="Arial" panose="020B0604020202020204" pitchFamily="34" charset="0"/>
              </a:rPr>
              <a:t>LES NATIONALITÉS AU PLURIEL.</a:t>
            </a:r>
          </a:p>
          <a:p>
            <a:r>
              <a:rPr lang="fr-FR" b="1" dirty="0">
                <a:solidFill>
                  <a:schemeClr val="tx1"/>
                </a:solidFill>
                <a:latin typeface="+mn-lt"/>
                <a:ea typeface="ADLaM Display" panose="02010000000000000000" pitchFamily="2" charset="0"/>
                <a:cs typeface="ADLaM Display" panose="02010000000000000000" pitchFamily="2" charset="0"/>
              </a:rPr>
              <a:t>On ajoute la lettre </a:t>
            </a:r>
            <a:r>
              <a:rPr lang="fr-FR" b="1" dirty="0">
                <a:solidFill>
                  <a:schemeClr val="accent3"/>
                </a:solidFill>
                <a:latin typeface="+mn-lt"/>
                <a:ea typeface="ADLaM Display" panose="02010000000000000000" pitchFamily="2" charset="0"/>
                <a:cs typeface="ADLaM Display" panose="02010000000000000000" pitchFamily="2" charset="0"/>
              </a:rPr>
              <a:t>-S</a:t>
            </a:r>
          </a:p>
        </p:txBody>
      </p:sp>
      <p:graphicFrame>
        <p:nvGraphicFramePr>
          <p:cNvPr id="3" name="Tabla 3">
            <a:extLst>
              <a:ext uri="{FF2B5EF4-FFF2-40B4-BE49-F238E27FC236}">
                <a16:creationId xmlns:a16="http://schemas.microsoft.com/office/drawing/2014/main" id="{C0F41A4E-613A-5CBE-D3E2-61771425613F}"/>
              </a:ext>
            </a:extLst>
          </p:cNvPr>
          <p:cNvGraphicFramePr>
            <a:graphicFrameLocks noGrp="1"/>
          </p:cNvGraphicFramePr>
          <p:nvPr>
            <p:extLst>
              <p:ext uri="{D42A27DB-BD31-4B8C-83A1-F6EECF244321}">
                <p14:modId xmlns:p14="http://schemas.microsoft.com/office/powerpoint/2010/main" val="1177141371"/>
              </p:ext>
            </p:extLst>
          </p:nvPr>
        </p:nvGraphicFramePr>
        <p:xfrm>
          <a:off x="1026942" y="1608894"/>
          <a:ext cx="6096000" cy="1259840"/>
        </p:xfrm>
        <a:graphic>
          <a:graphicData uri="http://schemas.openxmlformats.org/drawingml/2006/table">
            <a:tbl>
              <a:tblPr firstRow="1" bandRow="1">
                <a:tableStyleId>{72833802-FEF1-4C79-8D5D-14CF1EAF98D9}</a:tableStyleId>
              </a:tblPr>
              <a:tblGrid>
                <a:gridCol w="2032000">
                  <a:extLst>
                    <a:ext uri="{9D8B030D-6E8A-4147-A177-3AD203B41FA5}">
                      <a16:colId xmlns:a16="http://schemas.microsoft.com/office/drawing/2014/main" val="2325836130"/>
                    </a:ext>
                  </a:extLst>
                </a:gridCol>
                <a:gridCol w="2032000">
                  <a:extLst>
                    <a:ext uri="{9D8B030D-6E8A-4147-A177-3AD203B41FA5}">
                      <a16:colId xmlns:a16="http://schemas.microsoft.com/office/drawing/2014/main" val="3696664840"/>
                    </a:ext>
                  </a:extLst>
                </a:gridCol>
                <a:gridCol w="2032000">
                  <a:extLst>
                    <a:ext uri="{9D8B030D-6E8A-4147-A177-3AD203B41FA5}">
                      <a16:colId xmlns:a16="http://schemas.microsoft.com/office/drawing/2014/main" val="2014561247"/>
                    </a:ext>
                  </a:extLst>
                </a:gridCol>
              </a:tblGrid>
              <a:tr h="370840">
                <a:tc>
                  <a:txBody>
                    <a:bodyPr/>
                    <a:lstStyle/>
                    <a:p>
                      <a:r>
                        <a:rPr lang="fr-FR" dirty="0"/>
                        <a:t>PAYS</a:t>
                      </a:r>
                    </a:p>
                  </a:txBody>
                  <a:tcPr/>
                </a:tc>
                <a:tc>
                  <a:txBody>
                    <a:bodyPr/>
                    <a:lstStyle/>
                    <a:p>
                      <a:r>
                        <a:rPr lang="fr-FR" dirty="0"/>
                        <a:t>NATIONALITÉ</a:t>
                      </a:r>
                    </a:p>
                    <a:p>
                      <a:r>
                        <a:rPr lang="fr-FR" dirty="0"/>
                        <a:t>MASCULIN</a:t>
                      </a:r>
                    </a:p>
                  </a:txBody>
                  <a:tcPr/>
                </a:tc>
                <a:tc>
                  <a:txBody>
                    <a:bodyPr/>
                    <a:lstStyle/>
                    <a:p>
                      <a:r>
                        <a:rPr lang="fr-FR" dirty="0"/>
                        <a:t>NATIONALITÉ </a:t>
                      </a:r>
                    </a:p>
                    <a:p>
                      <a:r>
                        <a:rPr lang="fr-FR" dirty="0"/>
                        <a:t>FÉMININ</a:t>
                      </a:r>
                    </a:p>
                  </a:txBody>
                  <a:tcPr/>
                </a:tc>
                <a:extLst>
                  <a:ext uri="{0D108BD9-81ED-4DB2-BD59-A6C34878D82A}">
                    <a16:rowId xmlns:a16="http://schemas.microsoft.com/office/drawing/2014/main" val="3092482912"/>
                  </a:ext>
                </a:extLst>
              </a:tr>
              <a:tr h="370840">
                <a:tc>
                  <a:txBody>
                    <a:bodyPr/>
                    <a:lstStyle/>
                    <a:p>
                      <a:pPr algn="ctr"/>
                      <a:r>
                        <a:rPr lang="fr-FR" dirty="0"/>
                        <a:t>L’Argentine</a:t>
                      </a:r>
                    </a:p>
                  </a:txBody>
                  <a:tcPr/>
                </a:tc>
                <a:tc>
                  <a:txBody>
                    <a:bodyPr/>
                    <a:lstStyle/>
                    <a:p>
                      <a:pPr algn="ctr"/>
                      <a:r>
                        <a:rPr lang="fr-FR" b="0" dirty="0">
                          <a:solidFill>
                            <a:schemeClr val="tx1"/>
                          </a:solidFill>
                        </a:rPr>
                        <a:t>Argentin</a:t>
                      </a:r>
                      <a:r>
                        <a:rPr lang="fr-FR" b="1" dirty="0">
                          <a:solidFill>
                            <a:schemeClr val="accent3"/>
                          </a:solidFill>
                        </a:rPr>
                        <a:t>s</a:t>
                      </a:r>
                    </a:p>
                  </a:txBody>
                  <a:tcPr/>
                </a:tc>
                <a:tc>
                  <a:txBody>
                    <a:bodyPr/>
                    <a:lstStyle/>
                    <a:p>
                      <a:pPr algn="ctr"/>
                      <a:r>
                        <a:rPr lang="fr-FR" dirty="0"/>
                        <a:t>Argentine</a:t>
                      </a:r>
                      <a:r>
                        <a:rPr lang="fr-FR" b="1" dirty="0">
                          <a:solidFill>
                            <a:schemeClr val="accent3"/>
                          </a:solidFill>
                        </a:rPr>
                        <a:t>s</a:t>
                      </a:r>
                    </a:p>
                  </a:txBody>
                  <a:tcPr/>
                </a:tc>
                <a:extLst>
                  <a:ext uri="{0D108BD9-81ED-4DB2-BD59-A6C34878D82A}">
                    <a16:rowId xmlns:a16="http://schemas.microsoft.com/office/drawing/2014/main" val="2535134613"/>
                  </a:ext>
                </a:extLst>
              </a:tr>
              <a:tr h="370840">
                <a:tc>
                  <a:txBody>
                    <a:bodyPr/>
                    <a:lstStyle/>
                    <a:p>
                      <a:pPr algn="ctr"/>
                      <a:r>
                        <a:rPr lang="fr-FR" dirty="0"/>
                        <a:t>Le Chili</a:t>
                      </a:r>
                    </a:p>
                  </a:txBody>
                  <a:tcPr/>
                </a:tc>
                <a:tc>
                  <a:txBody>
                    <a:bodyPr/>
                    <a:lstStyle/>
                    <a:p>
                      <a:pPr algn="ctr"/>
                      <a:r>
                        <a:rPr lang="fr-FR" b="0" dirty="0">
                          <a:solidFill>
                            <a:schemeClr val="tx1"/>
                          </a:solidFill>
                        </a:rPr>
                        <a:t>Chilien</a:t>
                      </a:r>
                      <a:r>
                        <a:rPr lang="fr-FR" b="1" dirty="0">
                          <a:solidFill>
                            <a:schemeClr val="accent3"/>
                          </a:solidFill>
                        </a:rPr>
                        <a:t>s</a:t>
                      </a:r>
                    </a:p>
                  </a:txBody>
                  <a:tcPr/>
                </a:tc>
                <a:tc>
                  <a:txBody>
                    <a:bodyPr/>
                    <a:lstStyle/>
                    <a:p>
                      <a:pPr algn="ctr"/>
                      <a:r>
                        <a:rPr lang="fr-FR" b="0" dirty="0">
                          <a:solidFill>
                            <a:schemeClr val="tx1"/>
                          </a:solidFill>
                        </a:rPr>
                        <a:t>Chilienne</a:t>
                      </a:r>
                      <a:r>
                        <a:rPr lang="fr-FR" b="1" dirty="0">
                          <a:solidFill>
                            <a:schemeClr val="accent3"/>
                          </a:solidFill>
                        </a:rPr>
                        <a:t>s</a:t>
                      </a:r>
                    </a:p>
                  </a:txBody>
                  <a:tcPr/>
                </a:tc>
                <a:extLst>
                  <a:ext uri="{0D108BD9-81ED-4DB2-BD59-A6C34878D82A}">
                    <a16:rowId xmlns:a16="http://schemas.microsoft.com/office/drawing/2014/main" val="1942503266"/>
                  </a:ext>
                </a:extLst>
              </a:tr>
            </a:tbl>
          </a:graphicData>
        </a:graphic>
      </p:graphicFrame>
    </p:spTree>
    <p:extLst>
      <p:ext uri="{BB962C8B-B14F-4D97-AF65-F5344CB8AC3E}">
        <p14:creationId xmlns:p14="http://schemas.microsoft.com/office/powerpoint/2010/main" val="893795535"/>
      </p:ext>
    </p:extLst>
  </p:cSld>
  <p:clrMapOvr>
    <a:masterClrMapping/>
  </p:clrMapOvr>
</p:sld>
</file>

<file path=ppt/theme/theme1.xml><?xml version="1.0" encoding="utf-8"?>
<a:theme xmlns:a="http://schemas.openxmlformats.org/drawingml/2006/main" name="Language Teacher Portfolio by Slidesgo">
  <a:themeElements>
    <a:clrScheme name="Simple Light">
      <a:dk1>
        <a:srgbClr val="311C15"/>
      </a:dk1>
      <a:lt1>
        <a:srgbClr val="FFFFFF"/>
      </a:lt1>
      <a:dk2>
        <a:srgbClr val="F7F1DD"/>
      </a:dk2>
      <a:lt2>
        <a:srgbClr val="C8DAB5"/>
      </a:lt2>
      <a:accent1>
        <a:srgbClr val="F8D593"/>
      </a:accent1>
      <a:accent2>
        <a:srgbClr val="EFBB00"/>
      </a:accent2>
      <a:accent3>
        <a:srgbClr val="EAA000"/>
      </a:accent3>
      <a:accent4>
        <a:srgbClr val="A5D2DD"/>
      </a:accent4>
      <a:accent5>
        <a:srgbClr val="CA775D"/>
      </a:accent5>
      <a:accent6>
        <a:srgbClr val="B74724"/>
      </a:accent6>
      <a:hlink>
        <a:srgbClr val="311C1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252</TotalTime>
  <Words>2294</Words>
  <Application>Microsoft Office PowerPoint</Application>
  <PresentationFormat>Presentación en pantalla (16:9)</PresentationFormat>
  <Paragraphs>466</Paragraphs>
  <Slides>45</Slides>
  <Notes>45</Notes>
  <HiddenSlides>0</HiddenSlides>
  <MMClips>0</MMClips>
  <ScaleCrop>false</ScaleCrop>
  <HeadingPairs>
    <vt:vector size="6" baseType="variant">
      <vt:variant>
        <vt:lpstr>Fuentes usadas</vt:lpstr>
      </vt:variant>
      <vt:variant>
        <vt:i4>12</vt:i4>
      </vt:variant>
      <vt:variant>
        <vt:lpstr>Tema</vt:lpstr>
      </vt:variant>
      <vt:variant>
        <vt:i4>2</vt:i4>
      </vt:variant>
      <vt:variant>
        <vt:lpstr>Títulos de diapositiva</vt:lpstr>
      </vt:variant>
      <vt:variant>
        <vt:i4>45</vt:i4>
      </vt:variant>
    </vt:vector>
  </HeadingPairs>
  <TitlesOfParts>
    <vt:vector size="59" baseType="lpstr">
      <vt:lpstr>ADLaM Display</vt:lpstr>
      <vt:lpstr>Calibri</vt:lpstr>
      <vt:lpstr>Proxima Nova Semibold</vt:lpstr>
      <vt:lpstr>inherit</vt:lpstr>
      <vt:lpstr>Proxima Nova</vt:lpstr>
      <vt:lpstr>Cabin</vt:lpstr>
      <vt:lpstr>Amatic SC</vt:lpstr>
      <vt:lpstr>Abril Fatface</vt:lpstr>
      <vt:lpstr>Geneva</vt:lpstr>
      <vt:lpstr>Arial</vt:lpstr>
      <vt:lpstr>Roboto Medium</vt:lpstr>
      <vt:lpstr>Open Sans</vt:lpstr>
      <vt:lpstr>Language Teacher Portfolio by Slidesgo</vt:lpstr>
      <vt:lpstr>Slidesgo Final Pages</vt:lpstr>
      <vt:lpstr>LES NATIONALITÉS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ACTIVITÉ</vt:lpstr>
      <vt:lpstr>Jane Doe</vt:lpstr>
      <vt:lpstr>Previous projects</vt:lpstr>
      <vt:lpstr>Cover letter</vt:lpstr>
      <vt:lpstr>Photo showcase</vt:lpstr>
      <vt:lpstr>My best work</vt:lpstr>
      <vt:lpstr>Presentación de PowerPoint</vt:lpstr>
      <vt:lpstr>What people say about me</vt:lpstr>
      <vt:lpstr>My skills and qualifications</vt:lpstr>
      <vt:lpstr>1,324</vt:lpstr>
      <vt:lpstr>A chart of the areas I work in</vt:lpstr>
      <vt:lpstr>Table</vt:lpstr>
      <vt:lpstr>How did I achieve success? </vt:lpstr>
      <vt:lpstr>Roadmap of my future projects</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Teacher —Portfolio—</dc:title>
  <cp:lastModifiedBy>DEYLER MOGOTOCORO</cp:lastModifiedBy>
  <cp:revision>5</cp:revision>
  <dcterms:modified xsi:type="dcterms:W3CDTF">2023-09-14T14:37:11Z</dcterms:modified>
</cp:coreProperties>
</file>